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92" r:id="rId3"/>
    <p:sldId id="294" r:id="rId4"/>
    <p:sldId id="295" r:id="rId5"/>
    <p:sldId id="296" r:id="rId6"/>
    <p:sldId id="297" r:id="rId7"/>
    <p:sldId id="299" r:id="rId8"/>
    <p:sldId id="300" r:id="rId9"/>
    <p:sldId id="293" r:id="rId10"/>
    <p:sldId id="307" r:id="rId11"/>
    <p:sldId id="298" r:id="rId12"/>
    <p:sldId id="301" r:id="rId13"/>
    <p:sldId id="302" r:id="rId14"/>
    <p:sldId id="303" r:id="rId15"/>
    <p:sldId id="305" r:id="rId16"/>
    <p:sldId id="304" r:id="rId17"/>
    <p:sldId id="306" r:id="rId18"/>
    <p:sldId id="280" r:id="rId19"/>
    <p:sldId id="281" r:id="rId20"/>
    <p:sldId id="257" r:id="rId21"/>
    <p:sldId id="268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9" r:id="rId33"/>
    <p:sldId id="274" r:id="rId34"/>
    <p:sldId id="275" r:id="rId35"/>
    <p:sldId id="276" r:id="rId36"/>
    <p:sldId id="273" r:id="rId37"/>
    <p:sldId id="287" r:id="rId38"/>
    <p:sldId id="286" r:id="rId39"/>
    <p:sldId id="288" r:id="rId40"/>
    <p:sldId id="290" r:id="rId41"/>
    <p:sldId id="291" r:id="rId42"/>
    <p:sldId id="282" r:id="rId43"/>
    <p:sldId id="285" r:id="rId44"/>
    <p:sldId id="284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2664" y="-8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AB475D-684F-473B-91D4-E347A95A23E8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B9638F-49F0-4222-8116-DA5AB7EFCA79}">
      <dgm:prSet phldrT="[텍스트]" custT="1"/>
      <dgm:spPr/>
      <dgm:t>
        <a:bodyPr/>
        <a:lstStyle/>
        <a:p>
          <a:pPr latinLnBrk="1"/>
          <a:r>
            <a:rPr lang="en-US" altLang="ko-KR" sz="1400" b="1" dirty="0" smtClean="0"/>
            <a:t>JAVA </a:t>
          </a:r>
          <a:r>
            <a:rPr lang="ko-KR" altLang="en-US" sz="1400" b="1" dirty="0" smtClean="0"/>
            <a:t>언어 학습</a:t>
          </a:r>
          <a:endParaRPr lang="ko-KR" altLang="en-US" sz="1400" b="1" dirty="0"/>
        </a:p>
      </dgm:t>
    </dgm:pt>
    <dgm:pt modelId="{27D5A54C-EC22-4A1D-8CC6-6D9F6F7F42E5}" type="parTrans" cxnId="{E3EBE785-F261-4BFD-9901-465530E6CC89}">
      <dgm:prSet/>
      <dgm:spPr/>
      <dgm:t>
        <a:bodyPr/>
        <a:lstStyle/>
        <a:p>
          <a:pPr latinLnBrk="1"/>
          <a:endParaRPr lang="ko-KR" altLang="en-US"/>
        </a:p>
      </dgm:t>
    </dgm:pt>
    <dgm:pt modelId="{14E2BCC9-6B38-4E76-8B29-A2091C39DFF7}" type="sibTrans" cxnId="{E3EBE785-F261-4BFD-9901-465530E6CC89}">
      <dgm:prSet/>
      <dgm:spPr/>
      <dgm:t>
        <a:bodyPr/>
        <a:lstStyle/>
        <a:p>
          <a:pPr latinLnBrk="1"/>
          <a:endParaRPr lang="ko-KR" altLang="en-US"/>
        </a:p>
      </dgm:t>
    </dgm:pt>
    <dgm:pt modelId="{C37B08C9-4006-4782-A377-45AD15400AC8}">
      <dgm:prSet phldrT="[텍스트]" custT="1"/>
      <dgm:spPr/>
      <dgm:t>
        <a:bodyPr/>
        <a:lstStyle/>
        <a:p>
          <a:pPr latinLnBrk="1"/>
          <a:r>
            <a:rPr lang="ko-KR" altLang="en-US" sz="1000" dirty="0" smtClean="0"/>
            <a:t>교과목 </a:t>
          </a:r>
          <a:r>
            <a:rPr lang="en-US" altLang="ko-KR" sz="1000" dirty="0" smtClean="0"/>
            <a:t>: Build up</a:t>
          </a:r>
          <a:r>
            <a:rPr lang="ko-KR" altLang="en-US" sz="1000" dirty="0" smtClean="0"/>
            <a:t> </a:t>
          </a:r>
          <a:r>
            <a:rPr lang="en-US" altLang="ko-KR" sz="1000" dirty="0" smtClean="0"/>
            <a:t>Java </a:t>
          </a:r>
          <a:r>
            <a:rPr lang="ko-KR" altLang="en-US" sz="1000" dirty="0" smtClean="0"/>
            <a:t>프로그래밍</a:t>
          </a:r>
          <a:endParaRPr lang="ko-KR" altLang="en-US" sz="1000" dirty="0"/>
        </a:p>
      </dgm:t>
    </dgm:pt>
    <dgm:pt modelId="{2463506A-45E9-4263-9CD9-9B67EB28400D}" type="parTrans" cxnId="{B35305E7-207A-49EB-BC67-60D8BE120132}">
      <dgm:prSet/>
      <dgm:spPr/>
      <dgm:t>
        <a:bodyPr/>
        <a:lstStyle/>
        <a:p>
          <a:pPr latinLnBrk="1"/>
          <a:endParaRPr lang="ko-KR" altLang="en-US"/>
        </a:p>
      </dgm:t>
    </dgm:pt>
    <dgm:pt modelId="{1650AD1D-0C13-464C-B7B5-B38024C83E2A}" type="sibTrans" cxnId="{B35305E7-207A-49EB-BC67-60D8BE120132}">
      <dgm:prSet/>
      <dgm:spPr/>
      <dgm:t>
        <a:bodyPr/>
        <a:lstStyle/>
        <a:p>
          <a:pPr latinLnBrk="1"/>
          <a:endParaRPr lang="ko-KR" altLang="en-US"/>
        </a:p>
      </dgm:t>
    </dgm:pt>
    <dgm:pt modelId="{64E07BEF-EF0C-4294-B9D7-00849FC9FDCA}">
      <dgm:prSet phldrT="[텍스트]" custT="1"/>
      <dgm:spPr/>
      <dgm:t>
        <a:bodyPr/>
        <a:lstStyle/>
        <a:p>
          <a:pPr latinLnBrk="1"/>
          <a:r>
            <a:rPr lang="en-US" altLang="ko-KR" sz="1200" b="1" dirty="0" smtClean="0"/>
            <a:t>Android App UI Programming </a:t>
          </a:r>
          <a:r>
            <a:rPr lang="ko-KR" altLang="en-US" sz="1200" b="1" dirty="0" smtClean="0"/>
            <a:t>학습</a:t>
          </a:r>
          <a:endParaRPr lang="ko-KR" altLang="en-US" sz="1200" b="1" dirty="0"/>
        </a:p>
      </dgm:t>
    </dgm:pt>
    <dgm:pt modelId="{0651D157-E7D4-49E2-B6EB-9163239229F3}" type="parTrans" cxnId="{A7D58FC9-0EB5-4514-BADD-72A5CF819687}">
      <dgm:prSet/>
      <dgm:spPr/>
      <dgm:t>
        <a:bodyPr/>
        <a:lstStyle/>
        <a:p>
          <a:pPr latinLnBrk="1"/>
          <a:endParaRPr lang="ko-KR" altLang="en-US"/>
        </a:p>
      </dgm:t>
    </dgm:pt>
    <dgm:pt modelId="{76484A4D-320A-42F7-B341-4E24C8E2CE6C}" type="sibTrans" cxnId="{A7D58FC9-0EB5-4514-BADD-72A5CF819687}">
      <dgm:prSet/>
      <dgm:spPr/>
      <dgm:t>
        <a:bodyPr/>
        <a:lstStyle/>
        <a:p>
          <a:pPr latinLnBrk="1"/>
          <a:endParaRPr lang="ko-KR" altLang="en-US"/>
        </a:p>
      </dgm:t>
    </dgm:pt>
    <dgm:pt modelId="{313973F4-28BD-466E-8DB4-6EA9F574C4C3}">
      <dgm:prSet phldrT="[텍스트]" custT="1"/>
      <dgm:spPr/>
      <dgm:t>
        <a:bodyPr/>
        <a:lstStyle/>
        <a:p>
          <a:pPr latinLnBrk="1"/>
          <a:r>
            <a:rPr lang="ko-KR" altLang="en-US" sz="1000" dirty="0" smtClean="0"/>
            <a:t>교과목 </a:t>
          </a:r>
          <a:r>
            <a:rPr lang="en-US" altLang="ko-KR" sz="1000" dirty="0" smtClean="0"/>
            <a:t>: UX &amp; UI </a:t>
          </a:r>
          <a:r>
            <a:rPr lang="ko-KR" altLang="en-US" sz="1000" dirty="0" smtClean="0"/>
            <a:t>인터페이스 프로그래밍</a:t>
          </a:r>
          <a:r>
            <a:rPr lang="en-US" altLang="ko-KR" sz="1000" dirty="0" smtClean="0"/>
            <a:t>, DB </a:t>
          </a:r>
          <a:r>
            <a:rPr lang="ko-KR" altLang="en-US" sz="1000" dirty="0" smtClean="0"/>
            <a:t>프로그래밍</a:t>
          </a:r>
          <a:r>
            <a:rPr lang="en-US" altLang="ko-KR" sz="1000" dirty="0" smtClean="0"/>
            <a:t>, </a:t>
          </a:r>
          <a:r>
            <a:rPr lang="ko-KR" altLang="en-US" sz="1000" dirty="0" smtClean="0"/>
            <a:t>응용 </a:t>
          </a:r>
          <a:r>
            <a:rPr lang="en-US" altLang="ko-KR" sz="1000" dirty="0" smtClean="0"/>
            <a:t>SW </a:t>
          </a:r>
          <a:r>
            <a:rPr lang="ko-KR" altLang="en-US" sz="1000" dirty="0" smtClean="0"/>
            <a:t>개발</a:t>
          </a:r>
          <a:endParaRPr lang="ko-KR" altLang="en-US" sz="1000" dirty="0"/>
        </a:p>
      </dgm:t>
    </dgm:pt>
    <dgm:pt modelId="{AA2E5942-1F7C-4ADE-BF89-60541B153600}" type="parTrans" cxnId="{DDF08894-DB98-4262-9E17-6E4E4DDFE33C}">
      <dgm:prSet/>
      <dgm:spPr/>
      <dgm:t>
        <a:bodyPr/>
        <a:lstStyle/>
        <a:p>
          <a:pPr latinLnBrk="1"/>
          <a:endParaRPr lang="ko-KR" altLang="en-US"/>
        </a:p>
      </dgm:t>
    </dgm:pt>
    <dgm:pt modelId="{9A683E89-19B1-4EED-9CE3-082D35780368}" type="sibTrans" cxnId="{DDF08894-DB98-4262-9E17-6E4E4DDFE33C}">
      <dgm:prSet/>
      <dgm:spPr/>
      <dgm:t>
        <a:bodyPr/>
        <a:lstStyle/>
        <a:p>
          <a:pPr latinLnBrk="1"/>
          <a:endParaRPr lang="ko-KR" altLang="en-US"/>
        </a:p>
      </dgm:t>
    </dgm:pt>
    <dgm:pt modelId="{22C5769F-763D-4737-A786-8E4998E6823D}">
      <dgm:prSet custT="1"/>
      <dgm:spPr/>
      <dgm:t>
        <a:bodyPr/>
        <a:lstStyle/>
        <a:p>
          <a:pPr latinLnBrk="1"/>
          <a:r>
            <a:rPr lang="en-US" altLang="ko-KR" sz="1000" dirty="0" smtClean="0"/>
            <a:t>Native App Project </a:t>
          </a:r>
          <a:endParaRPr lang="ko-KR" altLang="en-US" sz="1000" dirty="0"/>
        </a:p>
      </dgm:t>
    </dgm:pt>
    <dgm:pt modelId="{89E40709-FACC-4CB9-AF89-0D5D833E1834}" type="parTrans" cxnId="{2306C41F-3703-4057-B961-93AC703A317D}">
      <dgm:prSet/>
      <dgm:spPr/>
      <dgm:t>
        <a:bodyPr/>
        <a:lstStyle/>
        <a:p>
          <a:pPr latinLnBrk="1"/>
          <a:endParaRPr lang="ko-KR" altLang="en-US"/>
        </a:p>
      </dgm:t>
    </dgm:pt>
    <dgm:pt modelId="{E9652C97-93EA-4C80-A267-8DCB635AB601}" type="sibTrans" cxnId="{2306C41F-3703-4057-B961-93AC703A317D}">
      <dgm:prSet/>
      <dgm:spPr/>
      <dgm:t>
        <a:bodyPr/>
        <a:lstStyle/>
        <a:p>
          <a:pPr latinLnBrk="1"/>
          <a:endParaRPr lang="ko-KR" altLang="en-US"/>
        </a:p>
      </dgm:t>
    </dgm:pt>
    <dgm:pt modelId="{7AC4932D-F416-41C4-BD37-7BA7169F8A8B}">
      <dgm:prSet phldrT="[텍스트]"/>
      <dgm:spPr/>
      <dgm:t>
        <a:bodyPr/>
        <a:lstStyle/>
        <a:p>
          <a:pPr latinLnBrk="1"/>
          <a:r>
            <a:rPr lang="en-US" altLang="ko-KR" b="1" dirty="0" smtClean="0"/>
            <a:t>Android App Project</a:t>
          </a:r>
          <a:endParaRPr lang="ko-KR" altLang="en-US" b="1" dirty="0"/>
        </a:p>
      </dgm:t>
    </dgm:pt>
    <dgm:pt modelId="{7CCF633B-8C70-426A-81CC-6D3184417BD1}" type="parTrans" cxnId="{53916E8F-0FEC-49C3-9AD1-E046D2BB5685}">
      <dgm:prSet/>
      <dgm:spPr/>
      <dgm:t>
        <a:bodyPr/>
        <a:lstStyle/>
        <a:p>
          <a:pPr latinLnBrk="1"/>
          <a:endParaRPr lang="ko-KR" altLang="en-US"/>
        </a:p>
      </dgm:t>
    </dgm:pt>
    <dgm:pt modelId="{098AF991-FE6C-4B1C-B506-F675B3E824E4}" type="sibTrans" cxnId="{53916E8F-0FEC-49C3-9AD1-E046D2BB5685}">
      <dgm:prSet/>
      <dgm:spPr/>
      <dgm:t>
        <a:bodyPr/>
        <a:lstStyle/>
        <a:p>
          <a:pPr latinLnBrk="1"/>
          <a:endParaRPr lang="ko-KR" altLang="en-US"/>
        </a:p>
      </dgm:t>
    </dgm:pt>
    <dgm:pt modelId="{3D5D871B-D906-4D4A-AC2E-3AF25DBAF04E}">
      <dgm:prSet phldrT="[텍스트]" custT="1"/>
      <dgm:spPr/>
      <dgm:t>
        <a:bodyPr/>
        <a:lstStyle/>
        <a:p>
          <a:pPr latinLnBrk="1"/>
          <a:r>
            <a:rPr lang="en-US" altLang="ko-KR" sz="1000" dirty="0" smtClean="0"/>
            <a:t>4</a:t>
          </a:r>
          <a:r>
            <a:rPr lang="ko-KR" altLang="en-US" sz="1000" dirty="0" smtClean="0"/>
            <a:t>주</a:t>
          </a:r>
          <a:endParaRPr lang="ko-KR" altLang="en-US" sz="1000" dirty="0"/>
        </a:p>
      </dgm:t>
    </dgm:pt>
    <dgm:pt modelId="{5E3CF209-FAB0-42FF-B630-430909310A41}" type="parTrans" cxnId="{C1B18FD7-7A2A-49B1-922A-355701549EE0}">
      <dgm:prSet/>
      <dgm:spPr/>
      <dgm:t>
        <a:bodyPr/>
        <a:lstStyle/>
        <a:p>
          <a:pPr latinLnBrk="1"/>
          <a:endParaRPr lang="ko-KR" altLang="en-US"/>
        </a:p>
      </dgm:t>
    </dgm:pt>
    <dgm:pt modelId="{AA792585-BE99-4862-AE0B-42821423271A}" type="sibTrans" cxnId="{C1B18FD7-7A2A-49B1-922A-355701549EE0}">
      <dgm:prSet/>
      <dgm:spPr/>
      <dgm:t>
        <a:bodyPr/>
        <a:lstStyle/>
        <a:p>
          <a:pPr latinLnBrk="1"/>
          <a:endParaRPr lang="ko-KR" altLang="en-US"/>
        </a:p>
      </dgm:t>
    </dgm:pt>
    <dgm:pt modelId="{3402C591-7109-4F40-8D54-5BF41B886E66}">
      <dgm:prSet phldrT="[텍스트]" custT="1"/>
      <dgm:spPr/>
      <dgm:t>
        <a:bodyPr/>
        <a:lstStyle/>
        <a:p>
          <a:pPr latinLnBrk="1"/>
          <a:r>
            <a:rPr lang="en-US" altLang="ko-KR" sz="1000" dirty="0" smtClean="0"/>
            <a:t>5</a:t>
          </a:r>
          <a:r>
            <a:rPr lang="ko-KR" altLang="en-US" sz="1000" dirty="0" smtClean="0"/>
            <a:t>주</a:t>
          </a:r>
          <a:endParaRPr lang="ko-KR" altLang="en-US" sz="1000" dirty="0"/>
        </a:p>
      </dgm:t>
    </dgm:pt>
    <dgm:pt modelId="{A1F5B0A3-E436-43C9-92AF-8BC47FC9E60F}" type="parTrans" cxnId="{B6CECAC1-3516-4967-AE73-DE9FDF86165D}">
      <dgm:prSet/>
      <dgm:spPr/>
      <dgm:t>
        <a:bodyPr/>
        <a:lstStyle/>
        <a:p>
          <a:pPr latinLnBrk="1"/>
          <a:endParaRPr lang="ko-KR" altLang="en-US"/>
        </a:p>
      </dgm:t>
    </dgm:pt>
    <dgm:pt modelId="{FFAAE59B-D102-42D0-A116-FBCDAA6A88EB}" type="sibTrans" cxnId="{B6CECAC1-3516-4967-AE73-DE9FDF86165D}">
      <dgm:prSet/>
      <dgm:spPr/>
      <dgm:t>
        <a:bodyPr/>
        <a:lstStyle/>
        <a:p>
          <a:pPr latinLnBrk="1"/>
          <a:endParaRPr lang="ko-KR" altLang="en-US"/>
        </a:p>
      </dgm:t>
    </dgm:pt>
    <dgm:pt modelId="{8989A398-0BA9-467D-A8C4-C1E5852A5061}">
      <dgm:prSet custT="1"/>
      <dgm:spPr/>
      <dgm:t>
        <a:bodyPr/>
        <a:lstStyle/>
        <a:p>
          <a:pPr latinLnBrk="1"/>
          <a:r>
            <a:rPr lang="en-US" altLang="ko-KR" sz="1000" dirty="0" smtClean="0"/>
            <a:t>5</a:t>
          </a:r>
          <a:r>
            <a:rPr lang="ko-KR" altLang="en-US" sz="1000" dirty="0" smtClean="0"/>
            <a:t>주</a:t>
          </a:r>
          <a:endParaRPr lang="ko-KR" altLang="en-US" sz="1000" dirty="0"/>
        </a:p>
      </dgm:t>
    </dgm:pt>
    <dgm:pt modelId="{16C6D548-71C6-4569-BFDE-7819732BDD3B}" type="parTrans" cxnId="{EA4132FB-3D07-4473-A945-8B43C91F9C2A}">
      <dgm:prSet/>
      <dgm:spPr/>
      <dgm:t>
        <a:bodyPr/>
        <a:lstStyle/>
        <a:p>
          <a:pPr latinLnBrk="1"/>
          <a:endParaRPr lang="ko-KR" altLang="en-US"/>
        </a:p>
      </dgm:t>
    </dgm:pt>
    <dgm:pt modelId="{83B9E602-81C5-49A6-93DA-C6C512E8AAEB}" type="sibTrans" cxnId="{EA4132FB-3D07-4473-A945-8B43C91F9C2A}">
      <dgm:prSet/>
      <dgm:spPr/>
      <dgm:t>
        <a:bodyPr/>
        <a:lstStyle/>
        <a:p>
          <a:pPr latinLnBrk="1"/>
          <a:endParaRPr lang="ko-KR" altLang="en-US"/>
        </a:p>
      </dgm:t>
    </dgm:pt>
    <dgm:pt modelId="{3F71410E-9EFF-4D8A-A675-B6EC5136B0BC}">
      <dgm:prSet phldrT="[텍스트]" custT="1"/>
      <dgm:spPr/>
      <dgm:t>
        <a:bodyPr/>
        <a:lstStyle/>
        <a:p>
          <a:pPr latinLnBrk="1"/>
          <a:r>
            <a:rPr lang="en-US" altLang="ko-KR" sz="1000" dirty="0" smtClean="0"/>
            <a:t>Java</a:t>
          </a:r>
          <a:r>
            <a:rPr lang="ko-KR" altLang="en-US" sz="1000" dirty="0" smtClean="0"/>
            <a:t>언어 문법 및 프로그래밍 기법</a:t>
          </a:r>
          <a:endParaRPr lang="ko-KR" altLang="en-US" sz="1000" dirty="0"/>
        </a:p>
      </dgm:t>
    </dgm:pt>
    <dgm:pt modelId="{C43441E8-910D-423B-BA6D-C9C7B7BD8E02}" type="parTrans" cxnId="{2841D20F-4756-404A-B14D-0EAC198F8719}">
      <dgm:prSet/>
      <dgm:spPr/>
      <dgm:t>
        <a:bodyPr/>
        <a:lstStyle/>
        <a:p>
          <a:pPr latinLnBrk="1"/>
          <a:endParaRPr lang="ko-KR" altLang="en-US"/>
        </a:p>
      </dgm:t>
    </dgm:pt>
    <dgm:pt modelId="{AFC2292A-3171-4652-95FA-83164E357118}" type="sibTrans" cxnId="{2841D20F-4756-404A-B14D-0EAC198F8719}">
      <dgm:prSet/>
      <dgm:spPr/>
      <dgm:t>
        <a:bodyPr/>
        <a:lstStyle/>
        <a:p>
          <a:pPr latinLnBrk="1"/>
          <a:endParaRPr lang="ko-KR" altLang="en-US"/>
        </a:p>
      </dgm:t>
    </dgm:pt>
    <dgm:pt modelId="{ADB82278-0FA3-46D4-803B-665F130025E9}">
      <dgm:prSet phldrT="[텍스트]" custT="1"/>
      <dgm:spPr/>
      <dgm:t>
        <a:bodyPr/>
        <a:lstStyle/>
        <a:p>
          <a:pPr latinLnBrk="1"/>
          <a:r>
            <a:rPr lang="en-US" altLang="ko-KR" sz="1000" dirty="0" smtClean="0"/>
            <a:t>Java </a:t>
          </a:r>
          <a:r>
            <a:rPr lang="ko-KR" altLang="en-US" sz="1000" dirty="0" smtClean="0"/>
            <a:t>언어로 </a:t>
          </a:r>
          <a:r>
            <a:rPr lang="en-US" altLang="ko-KR" sz="1000" dirty="0" smtClean="0"/>
            <a:t>Android App</a:t>
          </a:r>
          <a:r>
            <a:rPr lang="ko-KR" altLang="en-US" sz="1000" dirty="0" smtClean="0"/>
            <a:t>개발기술 학습</a:t>
          </a:r>
          <a:endParaRPr lang="ko-KR" altLang="en-US" sz="1000" dirty="0"/>
        </a:p>
      </dgm:t>
    </dgm:pt>
    <dgm:pt modelId="{DF186E5A-2010-46E9-A38B-083373DD5E2D}" type="parTrans" cxnId="{3C8F4EF6-FCDB-4508-88A3-F02C6E72C222}">
      <dgm:prSet/>
      <dgm:spPr/>
      <dgm:t>
        <a:bodyPr/>
        <a:lstStyle/>
        <a:p>
          <a:pPr latinLnBrk="1"/>
          <a:endParaRPr lang="ko-KR" altLang="en-US"/>
        </a:p>
      </dgm:t>
    </dgm:pt>
    <dgm:pt modelId="{0A335738-4EB6-40B3-B8AC-79085201840D}" type="sibTrans" cxnId="{3C8F4EF6-FCDB-4508-88A3-F02C6E72C222}">
      <dgm:prSet/>
      <dgm:spPr/>
      <dgm:t>
        <a:bodyPr/>
        <a:lstStyle/>
        <a:p>
          <a:pPr latinLnBrk="1"/>
          <a:endParaRPr lang="ko-KR" altLang="en-US"/>
        </a:p>
      </dgm:t>
    </dgm:pt>
    <dgm:pt modelId="{1D4D5AC7-EAA2-4FD7-B764-313A67E03569}">
      <dgm:prSet custT="1"/>
      <dgm:spPr/>
      <dgm:t>
        <a:bodyPr/>
        <a:lstStyle/>
        <a:p>
          <a:pPr latinLnBrk="1"/>
          <a:r>
            <a:rPr lang="ko-KR" altLang="en-US" sz="1000" dirty="0" smtClean="0"/>
            <a:t>교과목 </a:t>
          </a:r>
          <a:r>
            <a:rPr lang="en-US" altLang="ko-KR" sz="1000" dirty="0" smtClean="0"/>
            <a:t>: UX &amp; UI </a:t>
          </a:r>
          <a:r>
            <a:rPr lang="ko-KR" altLang="en-US" sz="1000" dirty="0" smtClean="0"/>
            <a:t>인터페이스 프로그래밍</a:t>
          </a:r>
          <a:r>
            <a:rPr lang="en-US" altLang="ko-KR" sz="1000" dirty="0" smtClean="0"/>
            <a:t>, DB </a:t>
          </a:r>
          <a:r>
            <a:rPr lang="ko-KR" altLang="en-US" sz="1000" dirty="0" smtClean="0"/>
            <a:t>프로그래밍</a:t>
          </a:r>
          <a:r>
            <a:rPr lang="en-US" altLang="ko-KR" sz="1000" dirty="0" smtClean="0"/>
            <a:t>, </a:t>
          </a:r>
          <a:r>
            <a:rPr lang="ko-KR" altLang="en-US" sz="1000" dirty="0" smtClean="0"/>
            <a:t>응용 </a:t>
          </a:r>
          <a:r>
            <a:rPr lang="en-US" altLang="ko-KR" sz="1000" dirty="0" smtClean="0"/>
            <a:t>SW </a:t>
          </a:r>
          <a:r>
            <a:rPr lang="ko-KR" altLang="en-US" sz="1000" dirty="0" smtClean="0"/>
            <a:t>개발</a:t>
          </a:r>
          <a:endParaRPr lang="ko-KR" altLang="en-US" sz="1000" dirty="0"/>
        </a:p>
      </dgm:t>
    </dgm:pt>
    <dgm:pt modelId="{C057E279-57B0-4E5A-B248-AEAFB27117E3}" type="parTrans" cxnId="{C1DFB2CC-AFB8-4879-AB65-4B80A45233C0}">
      <dgm:prSet/>
      <dgm:spPr/>
      <dgm:t>
        <a:bodyPr/>
        <a:lstStyle/>
        <a:p>
          <a:pPr latinLnBrk="1"/>
          <a:endParaRPr lang="ko-KR" altLang="en-US"/>
        </a:p>
      </dgm:t>
    </dgm:pt>
    <dgm:pt modelId="{756845D1-EED8-460F-84A3-4D8744523302}" type="sibTrans" cxnId="{C1DFB2CC-AFB8-4879-AB65-4B80A45233C0}">
      <dgm:prSet/>
      <dgm:spPr/>
      <dgm:t>
        <a:bodyPr/>
        <a:lstStyle/>
        <a:p>
          <a:pPr latinLnBrk="1"/>
          <a:endParaRPr lang="ko-KR" altLang="en-US"/>
        </a:p>
      </dgm:t>
    </dgm:pt>
    <dgm:pt modelId="{D49CC010-7719-47F3-BAA6-A7C2844A04D7}" type="pres">
      <dgm:prSet presAssocID="{75AB475D-684F-473B-91D4-E347A95A23E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057F65-B96F-43B6-B2B6-9385C2870461}" type="pres">
      <dgm:prSet presAssocID="{87B9638F-49F0-4222-8116-DA5AB7EFCA79}" presName="composite" presStyleCnt="0"/>
      <dgm:spPr/>
    </dgm:pt>
    <dgm:pt modelId="{3B10BED0-2A69-433D-AA2A-DF3A7EF645E0}" type="pres">
      <dgm:prSet presAssocID="{87B9638F-49F0-4222-8116-DA5AB7EFCA79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BA7FFC-B39F-46F8-A011-9E30F8F2F3F3}" type="pres">
      <dgm:prSet presAssocID="{87B9638F-49F0-4222-8116-DA5AB7EFCA79}" presName="parSh" presStyleLbl="node1" presStyleIdx="0" presStyleCnt="3" custScaleY="153849"/>
      <dgm:spPr/>
      <dgm:t>
        <a:bodyPr/>
        <a:lstStyle/>
        <a:p>
          <a:pPr latinLnBrk="1"/>
          <a:endParaRPr lang="ko-KR" altLang="en-US"/>
        </a:p>
      </dgm:t>
    </dgm:pt>
    <dgm:pt modelId="{A35188C5-FFB2-4941-90BB-C56075F80650}" type="pres">
      <dgm:prSet presAssocID="{87B9638F-49F0-4222-8116-DA5AB7EFCA79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DF6E72-032D-4A73-BFC5-21129ACACA71}" type="pres">
      <dgm:prSet presAssocID="{14E2BCC9-6B38-4E76-8B29-A2091C39DFF7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67D3FCB-359F-4B0F-8DB7-9784457F9216}" type="pres">
      <dgm:prSet presAssocID="{14E2BCC9-6B38-4E76-8B29-A2091C39DFF7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C066E54-B882-4FFB-8B41-BA9CB5881658}" type="pres">
      <dgm:prSet presAssocID="{64E07BEF-EF0C-4294-B9D7-00849FC9FDCA}" presName="composite" presStyleCnt="0"/>
      <dgm:spPr/>
    </dgm:pt>
    <dgm:pt modelId="{82705581-2BA9-4390-9C2C-4D439EE03EB7}" type="pres">
      <dgm:prSet presAssocID="{64E07BEF-EF0C-4294-B9D7-00849FC9FDCA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3D5072-2260-4EA3-A62D-485CF3C30F85}" type="pres">
      <dgm:prSet presAssocID="{64E07BEF-EF0C-4294-B9D7-00849FC9FDCA}" presName="parSh" presStyleLbl="node1" presStyleIdx="1" presStyleCnt="3" custScaleY="153849"/>
      <dgm:spPr/>
      <dgm:t>
        <a:bodyPr/>
        <a:lstStyle/>
        <a:p>
          <a:pPr latinLnBrk="1"/>
          <a:endParaRPr lang="ko-KR" altLang="en-US"/>
        </a:p>
      </dgm:t>
    </dgm:pt>
    <dgm:pt modelId="{7D3999E1-7280-40C3-A622-989A4ABFB6E8}" type="pres">
      <dgm:prSet presAssocID="{64E07BEF-EF0C-4294-B9D7-00849FC9FDCA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BE5DCC-A47A-4F5F-B5B7-A5BAA1553C6C}" type="pres">
      <dgm:prSet presAssocID="{76484A4D-320A-42F7-B341-4E24C8E2CE6C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9E033C6-D3DC-43E1-B1E6-9F7009D0A2F3}" type="pres">
      <dgm:prSet presAssocID="{76484A4D-320A-42F7-B341-4E24C8E2CE6C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A2205094-D5D6-46F2-A3F9-9D8293383DB8}" type="pres">
      <dgm:prSet presAssocID="{7AC4932D-F416-41C4-BD37-7BA7169F8A8B}" presName="composite" presStyleCnt="0"/>
      <dgm:spPr/>
    </dgm:pt>
    <dgm:pt modelId="{8D162EA6-8C7E-472C-85A4-B7F11C866D2C}" type="pres">
      <dgm:prSet presAssocID="{7AC4932D-F416-41C4-BD37-7BA7169F8A8B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BE706B-2726-4CF9-9F4B-E855F0ED70CA}" type="pres">
      <dgm:prSet presAssocID="{7AC4932D-F416-41C4-BD37-7BA7169F8A8B}" presName="parSh" presStyleLbl="node1" presStyleIdx="2" presStyleCnt="3" custScaleY="153849"/>
      <dgm:spPr/>
      <dgm:t>
        <a:bodyPr/>
        <a:lstStyle/>
        <a:p>
          <a:pPr latinLnBrk="1"/>
          <a:endParaRPr lang="ko-KR" altLang="en-US"/>
        </a:p>
      </dgm:t>
    </dgm:pt>
    <dgm:pt modelId="{C67B0E06-364B-4BBF-AF84-4D235306659B}" type="pres">
      <dgm:prSet presAssocID="{7AC4932D-F416-41C4-BD37-7BA7169F8A8B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3916E8F-0FEC-49C3-9AD1-E046D2BB5685}" srcId="{75AB475D-684F-473B-91D4-E347A95A23E8}" destId="{7AC4932D-F416-41C4-BD37-7BA7169F8A8B}" srcOrd="2" destOrd="0" parTransId="{7CCF633B-8C70-426A-81CC-6D3184417BD1}" sibTransId="{098AF991-FE6C-4B1C-B506-F675B3E824E4}"/>
    <dgm:cxn modelId="{A7D58FC9-0EB5-4514-BADD-72A5CF819687}" srcId="{75AB475D-684F-473B-91D4-E347A95A23E8}" destId="{64E07BEF-EF0C-4294-B9D7-00849FC9FDCA}" srcOrd="1" destOrd="0" parTransId="{0651D157-E7D4-49E2-B6EB-9163239229F3}" sibTransId="{76484A4D-320A-42F7-B341-4E24C8E2CE6C}"/>
    <dgm:cxn modelId="{D3FED4AE-D196-4D94-9E48-2EC33D91DA56}" type="presOf" srcId="{64E07BEF-EF0C-4294-B9D7-00849FC9FDCA}" destId="{593D5072-2260-4EA3-A62D-485CF3C30F85}" srcOrd="1" destOrd="0" presId="urn:microsoft.com/office/officeart/2005/8/layout/process3"/>
    <dgm:cxn modelId="{3E0398C8-3EB5-42CE-99E1-DDEE578D74D6}" type="presOf" srcId="{3F71410E-9EFF-4D8A-A675-B6EC5136B0BC}" destId="{A35188C5-FFB2-4941-90BB-C56075F80650}" srcOrd="0" destOrd="1" presId="urn:microsoft.com/office/officeart/2005/8/layout/process3"/>
    <dgm:cxn modelId="{91E27C2F-919D-43B8-AB6D-DEAB63D3E77F}" type="presOf" srcId="{1D4D5AC7-EAA2-4FD7-B764-313A67E03569}" destId="{C67B0E06-364B-4BBF-AF84-4D235306659B}" srcOrd="0" destOrd="0" presId="urn:microsoft.com/office/officeart/2005/8/layout/process3"/>
    <dgm:cxn modelId="{387596DE-8536-4F49-B5D8-737470AC4C13}" type="presOf" srcId="{C37B08C9-4006-4782-A377-45AD15400AC8}" destId="{A35188C5-FFB2-4941-90BB-C56075F80650}" srcOrd="0" destOrd="0" presId="urn:microsoft.com/office/officeart/2005/8/layout/process3"/>
    <dgm:cxn modelId="{CE548F71-0294-429B-ADBB-5C43DF4A8208}" type="presOf" srcId="{7AC4932D-F416-41C4-BD37-7BA7169F8A8B}" destId="{BBBE706B-2726-4CF9-9F4B-E855F0ED70CA}" srcOrd="1" destOrd="0" presId="urn:microsoft.com/office/officeart/2005/8/layout/process3"/>
    <dgm:cxn modelId="{C1DFB2CC-AFB8-4879-AB65-4B80A45233C0}" srcId="{7AC4932D-F416-41C4-BD37-7BA7169F8A8B}" destId="{1D4D5AC7-EAA2-4FD7-B764-313A67E03569}" srcOrd="0" destOrd="0" parTransId="{C057E279-57B0-4E5A-B248-AEAFB27117E3}" sibTransId="{756845D1-EED8-460F-84A3-4D8744523302}"/>
    <dgm:cxn modelId="{18AA858D-C7C1-45C7-B29E-B64D5BC86749}" type="presOf" srcId="{76484A4D-320A-42F7-B341-4E24C8E2CE6C}" destId="{5BBE5DCC-A47A-4F5F-B5B7-A5BAA1553C6C}" srcOrd="0" destOrd="0" presId="urn:microsoft.com/office/officeart/2005/8/layout/process3"/>
    <dgm:cxn modelId="{D41E52C6-DF5D-4C5D-B106-FF119CFD81B3}" type="presOf" srcId="{7AC4932D-F416-41C4-BD37-7BA7169F8A8B}" destId="{8D162EA6-8C7E-472C-85A4-B7F11C866D2C}" srcOrd="0" destOrd="0" presId="urn:microsoft.com/office/officeart/2005/8/layout/process3"/>
    <dgm:cxn modelId="{B6CECAC1-3516-4967-AE73-DE9FDF86165D}" srcId="{64E07BEF-EF0C-4294-B9D7-00849FC9FDCA}" destId="{3402C591-7109-4F40-8D54-5BF41B886E66}" srcOrd="2" destOrd="0" parTransId="{A1F5B0A3-E436-43C9-92AF-8BC47FC9E60F}" sibTransId="{FFAAE59B-D102-42D0-A116-FBCDAA6A88EB}"/>
    <dgm:cxn modelId="{2306C41F-3703-4057-B961-93AC703A317D}" srcId="{7AC4932D-F416-41C4-BD37-7BA7169F8A8B}" destId="{22C5769F-763D-4737-A786-8E4998E6823D}" srcOrd="1" destOrd="0" parTransId="{89E40709-FACC-4CB9-AF89-0D5D833E1834}" sibTransId="{E9652C97-93EA-4C80-A267-8DCB635AB601}"/>
    <dgm:cxn modelId="{A9EEE874-EA0B-4244-9165-041ACC5E2E6F}" type="presOf" srcId="{87B9638F-49F0-4222-8116-DA5AB7EFCA79}" destId="{D8BA7FFC-B39F-46F8-A011-9E30F8F2F3F3}" srcOrd="1" destOrd="0" presId="urn:microsoft.com/office/officeart/2005/8/layout/process3"/>
    <dgm:cxn modelId="{E3EBE785-F261-4BFD-9901-465530E6CC89}" srcId="{75AB475D-684F-473B-91D4-E347A95A23E8}" destId="{87B9638F-49F0-4222-8116-DA5AB7EFCA79}" srcOrd="0" destOrd="0" parTransId="{27D5A54C-EC22-4A1D-8CC6-6D9F6F7F42E5}" sibTransId="{14E2BCC9-6B38-4E76-8B29-A2091C39DFF7}"/>
    <dgm:cxn modelId="{B35305E7-207A-49EB-BC67-60D8BE120132}" srcId="{87B9638F-49F0-4222-8116-DA5AB7EFCA79}" destId="{C37B08C9-4006-4782-A377-45AD15400AC8}" srcOrd="0" destOrd="0" parTransId="{2463506A-45E9-4263-9CD9-9B67EB28400D}" sibTransId="{1650AD1D-0C13-464C-B7B5-B38024C83E2A}"/>
    <dgm:cxn modelId="{9DCDCE66-2CE4-4B5D-881F-055FA38FF538}" type="presOf" srcId="{87B9638F-49F0-4222-8116-DA5AB7EFCA79}" destId="{3B10BED0-2A69-433D-AA2A-DF3A7EF645E0}" srcOrd="0" destOrd="0" presId="urn:microsoft.com/office/officeart/2005/8/layout/process3"/>
    <dgm:cxn modelId="{656DA019-BB61-4A5E-BD71-257FB71B28C2}" type="presOf" srcId="{14E2BCC9-6B38-4E76-8B29-A2091C39DFF7}" destId="{667D3FCB-359F-4B0F-8DB7-9784457F9216}" srcOrd="1" destOrd="0" presId="urn:microsoft.com/office/officeart/2005/8/layout/process3"/>
    <dgm:cxn modelId="{F8146911-5068-4278-85C0-B7DD2DB7DE55}" type="presOf" srcId="{14E2BCC9-6B38-4E76-8B29-A2091C39DFF7}" destId="{82DF6E72-032D-4A73-BFC5-21129ACACA71}" srcOrd="0" destOrd="0" presId="urn:microsoft.com/office/officeart/2005/8/layout/process3"/>
    <dgm:cxn modelId="{C1B18FD7-7A2A-49B1-922A-355701549EE0}" srcId="{87B9638F-49F0-4222-8116-DA5AB7EFCA79}" destId="{3D5D871B-D906-4D4A-AC2E-3AF25DBAF04E}" srcOrd="2" destOrd="0" parTransId="{5E3CF209-FAB0-42FF-B630-430909310A41}" sibTransId="{AA792585-BE99-4862-AE0B-42821423271A}"/>
    <dgm:cxn modelId="{B756B561-2818-4E23-954C-BE43533A9D62}" type="presOf" srcId="{ADB82278-0FA3-46D4-803B-665F130025E9}" destId="{7D3999E1-7280-40C3-A622-989A4ABFB6E8}" srcOrd="0" destOrd="1" presId="urn:microsoft.com/office/officeart/2005/8/layout/process3"/>
    <dgm:cxn modelId="{D01B2101-B958-454D-958B-458E378AD735}" type="presOf" srcId="{75AB475D-684F-473B-91D4-E347A95A23E8}" destId="{D49CC010-7719-47F3-BAA6-A7C2844A04D7}" srcOrd="0" destOrd="0" presId="urn:microsoft.com/office/officeart/2005/8/layout/process3"/>
    <dgm:cxn modelId="{EA4132FB-3D07-4473-A945-8B43C91F9C2A}" srcId="{7AC4932D-F416-41C4-BD37-7BA7169F8A8B}" destId="{8989A398-0BA9-467D-A8C4-C1E5852A5061}" srcOrd="2" destOrd="0" parTransId="{16C6D548-71C6-4569-BFDE-7819732BDD3B}" sibTransId="{83B9E602-81C5-49A6-93DA-C6C512E8AAEB}"/>
    <dgm:cxn modelId="{DA78A10E-71E2-4849-AA7A-9F5DD8470BD8}" type="presOf" srcId="{64E07BEF-EF0C-4294-B9D7-00849FC9FDCA}" destId="{82705581-2BA9-4390-9C2C-4D439EE03EB7}" srcOrd="0" destOrd="0" presId="urn:microsoft.com/office/officeart/2005/8/layout/process3"/>
    <dgm:cxn modelId="{3C8F4EF6-FCDB-4508-88A3-F02C6E72C222}" srcId="{64E07BEF-EF0C-4294-B9D7-00849FC9FDCA}" destId="{ADB82278-0FA3-46D4-803B-665F130025E9}" srcOrd="1" destOrd="0" parTransId="{DF186E5A-2010-46E9-A38B-083373DD5E2D}" sibTransId="{0A335738-4EB6-40B3-B8AC-79085201840D}"/>
    <dgm:cxn modelId="{A5F30B28-9068-4861-959E-434828E2275D}" type="presOf" srcId="{3D5D871B-D906-4D4A-AC2E-3AF25DBAF04E}" destId="{A35188C5-FFB2-4941-90BB-C56075F80650}" srcOrd="0" destOrd="2" presId="urn:microsoft.com/office/officeart/2005/8/layout/process3"/>
    <dgm:cxn modelId="{5DFA2D19-E3E3-4D67-9396-A42ED7FEB172}" type="presOf" srcId="{76484A4D-320A-42F7-B341-4E24C8E2CE6C}" destId="{39E033C6-D3DC-43E1-B1E6-9F7009D0A2F3}" srcOrd="1" destOrd="0" presId="urn:microsoft.com/office/officeart/2005/8/layout/process3"/>
    <dgm:cxn modelId="{60A0A844-2339-401E-AEDD-C35EAD165AAE}" type="presOf" srcId="{22C5769F-763D-4737-A786-8E4998E6823D}" destId="{C67B0E06-364B-4BBF-AF84-4D235306659B}" srcOrd="0" destOrd="1" presId="urn:microsoft.com/office/officeart/2005/8/layout/process3"/>
    <dgm:cxn modelId="{DDF08894-DB98-4262-9E17-6E4E4DDFE33C}" srcId="{64E07BEF-EF0C-4294-B9D7-00849FC9FDCA}" destId="{313973F4-28BD-466E-8DB4-6EA9F574C4C3}" srcOrd="0" destOrd="0" parTransId="{AA2E5942-1F7C-4ADE-BF89-60541B153600}" sibTransId="{9A683E89-19B1-4EED-9CE3-082D35780368}"/>
    <dgm:cxn modelId="{2841D20F-4756-404A-B14D-0EAC198F8719}" srcId="{87B9638F-49F0-4222-8116-DA5AB7EFCA79}" destId="{3F71410E-9EFF-4D8A-A675-B6EC5136B0BC}" srcOrd="1" destOrd="0" parTransId="{C43441E8-910D-423B-BA6D-C9C7B7BD8E02}" sibTransId="{AFC2292A-3171-4652-95FA-83164E357118}"/>
    <dgm:cxn modelId="{407123AD-6F6B-4E8B-8F56-21A7542EDB79}" type="presOf" srcId="{313973F4-28BD-466E-8DB4-6EA9F574C4C3}" destId="{7D3999E1-7280-40C3-A622-989A4ABFB6E8}" srcOrd="0" destOrd="0" presId="urn:microsoft.com/office/officeart/2005/8/layout/process3"/>
    <dgm:cxn modelId="{EFB48B26-A690-414E-96E2-633A38B8930A}" type="presOf" srcId="{8989A398-0BA9-467D-A8C4-C1E5852A5061}" destId="{C67B0E06-364B-4BBF-AF84-4D235306659B}" srcOrd="0" destOrd="2" presId="urn:microsoft.com/office/officeart/2005/8/layout/process3"/>
    <dgm:cxn modelId="{3D061112-966B-42E1-9030-3EA8F031159F}" type="presOf" srcId="{3402C591-7109-4F40-8D54-5BF41B886E66}" destId="{7D3999E1-7280-40C3-A622-989A4ABFB6E8}" srcOrd="0" destOrd="2" presId="urn:microsoft.com/office/officeart/2005/8/layout/process3"/>
    <dgm:cxn modelId="{EDC79BB3-87CE-4A75-AAEB-9738FCB932A5}" type="presParOf" srcId="{D49CC010-7719-47F3-BAA6-A7C2844A04D7}" destId="{E1057F65-B96F-43B6-B2B6-9385C2870461}" srcOrd="0" destOrd="0" presId="urn:microsoft.com/office/officeart/2005/8/layout/process3"/>
    <dgm:cxn modelId="{630D0902-EBB3-43A4-B4A7-C8B412BE57F5}" type="presParOf" srcId="{E1057F65-B96F-43B6-B2B6-9385C2870461}" destId="{3B10BED0-2A69-433D-AA2A-DF3A7EF645E0}" srcOrd="0" destOrd="0" presId="urn:microsoft.com/office/officeart/2005/8/layout/process3"/>
    <dgm:cxn modelId="{A09A5FFF-783A-449A-A94F-75766077BA5C}" type="presParOf" srcId="{E1057F65-B96F-43B6-B2B6-9385C2870461}" destId="{D8BA7FFC-B39F-46F8-A011-9E30F8F2F3F3}" srcOrd="1" destOrd="0" presId="urn:microsoft.com/office/officeart/2005/8/layout/process3"/>
    <dgm:cxn modelId="{C5F45C02-2700-4458-92AD-C26F8CB2053E}" type="presParOf" srcId="{E1057F65-B96F-43B6-B2B6-9385C2870461}" destId="{A35188C5-FFB2-4941-90BB-C56075F80650}" srcOrd="2" destOrd="0" presId="urn:microsoft.com/office/officeart/2005/8/layout/process3"/>
    <dgm:cxn modelId="{B22D16E2-0DFC-4F68-B837-2ECF72CDD3B7}" type="presParOf" srcId="{D49CC010-7719-47F3-BAA6-A7C2844A04D7}" destId="{82DF6E72-032D-4A73-BFC5-21129ACACA71}" srcOrd="1" destOrd="0" presId="urn:microsoft.com/office/officeart/2005/8/layout/process3"/>
    <dgm:cxn modelId="{8DAA5102-8221-401A-A813-8C45A5F33AB7}" type="presParOf" srcId="{82DF6E72-032D-4A73-BFC5-21129ACACA71}" destId="{667D3FCB-359F-4B0F-8DB7-9784457F9216}" srcOrd="0" destOrd="0" presId="urn:microsoft.com/office/officeart/2005/8/layout/process3"/>
    <dgm:cxn modelId="{4CECB623-6887-4B0D-BD2B-9D9987DB8F31}" type="presParOf" srcId="{D49CC010-7719-47F3-BAA6-A7C2844A04D7}" destId="{8C066E54-B882-4FFB-8B41-BA9CB5881658}" srcOrd="2" destOrd="0" presId="urn:microsoft.com/office/officeart/2005/8/layout/process3"/>
    <dgm:cxn modelId="{EC486A09-BB0B-43D5-AF55-9D539344E256}" type="presParOf" srcId="{8C066E54-B882-4FFB-8B41-BA9CB5881658}" destId="{82705581-2BA9-4390-9C2C-4D439EE03EB7}" srcOrd="0" destOrd="0" presId="urn:microsoft.com/office/officeart/2005/8/layout/process3"/>
    <dgm:cxn modelId="{90B226EF-682E-48FA-A81F-E1C0E72A54CF}" type="presParOf" srcId="{8C066E54-B882-4FFB-8B41-BA9CB5881658}" destId="{593D5072-2260-4EA3-A62D-485CF3C30F85}" srcOrd="1" destOrd="0" presId="urn:microsoft.com/office/officeart/2005/8/layout/process3"/>
    <dgm:cxn modelId="{6913C395-A4DD-4116-A43C-2276585EC17F}" type="presParOf" srcId="{8C066E54-B882-4FFB-8B41-BA9CB5881658}" destId="{7D3999E1-7280-40C3-A622-989A4ABFB6E8}" srcOrd="2" destOrd="0" presId="urn:microsoft.com/office/officeart/2005/8/layout/process3"/>
    <dgm:cxn modelId="{5EF4A7C9-208E-4788-930B-0BA147D62993}" type="presParOf" srcId="{D49CC010-7719-47F3-BAA6-A7C2844A04D7}" destId="{5BBE5DCC-A47A-4F5F-B5B7-A5BAA1553C6C}" srcOrd="3" destOrd="0" presId="urn:microsoft.com/office/officeart/2005/8/layout/process3"/>
    <dgm:cxn modelId="{DBE9D6DC-C2A9-42AD-A2AB-E7E29328BC76}" type="presParOf" srcId="{5BBE5DCC-A47A-4F5F-B5B7-A5BAA1553C6C}" destId="{39E033C6-D3DC-43E1-B1E6-9F7009D0A2F3}" srcOrd="0" destOrd="0" presId="urn:microsoft.com/office/officeart/2005/8/layout/process3"/>
    <dgm:cxn modelId="{8E6E7002-0929-4058-9C8A-10835149F822}" type="presParOf" srcId="{D49CC010-7719-47F3-BAA6-A7C2844A04D7}" destId="{A2205094-D5D6-46F2-A3F9-9D8293383DB8}" srcOrd="4" destOrd="0" presId="urn:microsoft.com/office/officeart/2005/8/layout/process3"/>
    <dgm:cxn modelId="{82FE1B3B-9ADD-4F9C-B689-D73F5645E389}" type="presParOf" srcId="{A2205094-D5D6-46F2-A3F9-9D8293383DB8}" destId="{8D162EA6-8C7E-472C-85A4-B7F11C866D2C}" srcOrd="0" destOrd="0" presId="urn:microsoft.com/office/officeart/2005/8/layout/process3"/>
    <dgm:cxn modelId="{EB48F024-2EB4-4DCC-B8CA-A49D3E2B6C2D}" type="presParOf" srcId="{A2205094-D5D6-46F2-A3F9-9D8293383DB8}" destId="{BBBE706B-2726-4CF9-9F4B-E855F0ED70CA}" srcOrd="1" destOrd="0" presId="urn:microsoft.com/office/officeart/2005/8/layout/process3"/>
    <dgm:cxn modelId="{B7BD1BBB-EBC1-4FE8-B22B-6BB0C206BBFF}" type="presParOf" srcId="{A2205094-D5D6-46F2-A3F9-9D8293383DB8}" destId="{C67B0E06-364B-4BBF-AF84-4D235306659B}" srcOrd="2" destOrd="0" presId="urn:microsoft.com/office/officeart/2005/8/layout/process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AB475D-684F-473B-91D4-E347A95A23E8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B9638F-49F0-4222-8116-DA5AB7EFCA79}">
      <dgm:prSet phldrT="[텍스트]" custT="1"/>
      <dgm:spPr/>
      <dgm:t>
        <a:bodyPr/>
        <a:lstStyle/>
        <a:p>
          <a:pPr latinLnBrk="1"/>
          <a:r>
            <a:rPr lang="ko-KR" altLang="en-US" sz="1400" b="1" dirty="0" smtClean="0"/>
            <a:t>웹 </a:t>
          </a:r>
          <a:r>
            <a:rPr lang="en-US" altLang="ko-KR" sz="1400" b="1" dirty="0" smtClean="0"/>
            <a:t>UI</a:t>
          </a:r>
          <a:r>
            <a:rPr lang="ko-KR" altLang="en-US" sz="1400" b="1" dirty="0" smtClean="0"/>
            <a:t>구현 학습</a:t>
          </a:r>
          <a:endParaRPr lang="ko-KR" altLang="en-US" sz="1400" b="1" dirty="0"/>
        </a:p>
      </dgm:t>
    </dgm:pt>
    <dgm:pt modelId="{27D5A54C-EC22-4A1D-8CC6-6D9F6F7F42E5}" type="parTrans" cxnId="{E3EBE785-F261-4BFD-9901-465530E6CC89}">
      <dgm:prSet/>
      <dgm:spPr/>
      <dgm:t>
        <a:bodyPr/>
        <a:lstStyle/>
        <a:p>
          <a:pPr latinLnBrk="1"/>
          <a:endParaRPr lang="ko-KR" altLang="en-US"/>
        </a:p>
      </dgm:t>
    </dgm:pt>
    <dgm:pt modelId="{14E2BCC9-6B38-4E76-8B29-A2091C39DFF7}" type="sibTrans" cxnId="{E3EBE785-F261-4BFD-9901-465530E6CC89}">
      <dgm:prSet/>
      <dgm:spPr/>
      <dgm:t>
        <a:bodyPr/>
        <a:lstStyle/>
        <a:p>
          <a:pPr latinLnBrk="1"/>
          <a:endParaRPr lang="ko-KR" altLang="en-US"/>
        </a:p>
      </dgm:t>
    </dgm:pt>
    <dgm:pt modelId="{C37B08C9-4006-4782-A377-45AD15400AC8}">
      <dgm:prSet phldrT="[텍스트]" custT="1"/>
      <dgm:spPr/>
      <dgm:t>
        <a:bodyPr/>
        <a:lstStyle/>
        <a:p>
          <a:pPr latinLnBrk="1"/>
          <a:r>
            <a:rPr lang="en-US" altLang="ko-KR" sz="1000" dirty="0" smtClean="0"/>
            <a:t>Web Front End </a:t>
          </a:r>
          <a:r>
            <a:rPr lang="ko-KR" altLang="en-US" sz="1000" dirty="0" smtClean="0"/>
            <a:t>개발 기술 습득</a:t>
          </a:r>
          <a:endParaRPr lang="ko-KR" altLang="en-US" sz="1000" dirty="0"/>
        </a:p>
      </dgm:t>
    </dgm:pt>
    <dgm:pt modelId="{2463506A-45E9-4263-9CD9-9B67EB28400D}" type="parTrans" cxnId="{B35305E7-207A-49EB-BC67-60D8BE120132}">
      <dgm:prSet/>
      <dgm:spPr/>
      <dgm:t>
        <a:bodyPr/>
        <a:lstStyle/>
        <a:p>
          <a:pPr latinLnBrk="1"/>
          <a:endParaRPr lang="ko-KR" altLang="en-US"/>
        </a:p>
      </dgm:t>
    </dgm:pt>
    <dgm:pt modelId="{1650AD1D-0C13-464C-B7B5-B38024C83E2A}" type="sibTrans" cxnId="{B35305E7-207A-49EB-BC67-60D8BE120132}">
      <dgm:prSet/>
      <dgm:spPr/>
      <dgm:t>
        <a:bodyPr/>
        <a:lstStyle/>
        <a:p>
          <a:pPr latinLnBrk="1"/>
          <a:endParaRPr lang="ko-KR" altLang="en-US"/>
        </a:p>
      </dgm:t>
    </dgm:pt>
    <dgm:pt modelId="{64E07BEF-EF0C-4294-B9D7-00849FC9FDCA}">
      <dgm:prSet phldrT="[텍스트]" custT="1"/>
      <dgm:spPr/>
      <dgm:t>
        <a:bodyPr/>
        <a:lstStyle/>
        <a:p>
          <a:pPr latinLnBrk="1"/>
          <a:r>
            <a:rPr lang="ko-KR" altLang="en-US" sz="1300" b="1" dirty="0" smtClean="0"/>
            <a:t>웹 프로그래밍 개발 기술 학습</a:t>
          </a:r>
          <a:endParaRPr lang="ko-KR" altLang="en-US" sz="1300" b="1" dirty="0"/>
        </a:p>
      </dgm:t>
    </dgm:pt>
    <dgm:pt modelId="{0651D157-E7D4-49E2-B6EB-9163239229F3}" type="parTrans" cxnId="{A7D58FC9-0EB5-4514-BADD-72A5CF819687}">
      <dgm:prSet/>
      <dgm:spPr/>
      <dgm:t>
        <a:bodyPr/>
        <a:lstStyle/>
        <a:p>
          <a:pPr latinLnBrk="1"/>
          <a:endParaRPr lang="ko-KR" altLang="en-US"/>
        </a:p>
      </dgm:t>
    </dgm:pt>
    <dgm:pt modelId="{76484A4D-320A-42F7-B341-4E24C8E2CE6C}" type="sibTrans" cxnId="{A7D58FC9-0EB5-4514-BADD-72A5CF819687}">
      <dgm:prSet/>
      <dgm:spPr/>
      <dgm:t>
        <a:bodyPr/>
        <a:lstStyle/>
        <a:p>
          <a:pPr latinLnBrk="1"/>
          <a:endParaRPr lang="ko-KR" altLang="en-US"/>
        </a:p>
      </dgm:t>
    </dgm:pt>
    <dgm:pt modelId="{313973F4-28BD-466E-8DB4-6EA9F574C4C3}">
      <dgm:prSet phldrT="[텍스트]" custT="1"/>
      <dgm:spPr/>
      <dgm:t>
        <a:bodyPr/>
        <a:lstStyle/>
        <a:p>
          <a:pPr latinLnBrk="1"/>
          <a:r>
            <a:rPr lang="en-US" altLang="ko-KR" sz="1000" dirty="0" smtClean="0"/>
            <a:t>Web Back End </a:t>
          </a:r>
          <a:r>
            <a:rPr lang="ko-KR" altLang="en-US" sz="1000" dirty="0" smtClean="0"/>
            <a:t>개발 기술 습득</a:t>
          </a:r>
          <a:endParaRPr lang="ko-KR" altLang="en-US" sz="1000" dirty="0"/>
        </a:p>
      </dgm:t>
    </dgm:pt>
    <dgm:pt modelId="{AA2E5942-1F7C-4ADE-BF89-60541B153600}" type="parTrans" cxnId="{DDF08894-DB98-4262-9E17-6E4E4DDFE33C}">
      <dgm:prSet/>
      <dgm:spPr/>
      <dgm:t>
        <a:bodyPr/>
        <a:lstStyle/>
        <a:p>
          <a:pPr latinLnBrk="1"/>
          <a:endParaRPr lang="ko-KR" altLang="en-US"/>
        </a:p>
      </dgm:t>
    </dgm:pt>
    <dgm:pt modelId="{9A683E89-19B1-4EED-9CE3-082D35780368}" type="sibTrans" cxnId="{DDF08894-DB98-4262-9E17-6E4E4DDFE33C}">
      <dgm:prSet/>
      <dgm:spPr/>
      <dgm:t>
        <a:bodyPr/>
        <a:lstStyle/>
        <a:p>
          <a:pPr latinLnBrk="1"/>
          <a:endParaRPr lang="ko-KR" altLang="en-US"/>
        </a:p>
      </dgm:t>
    </dgm:pt>
    <dgm:pt modelId="{22C5769F-763D-4737-A786-8E4998E6823D}">
      <dgm:prSet custT="1"/>
      <dgm:spPr/>
      <dgm:t>
        <a:bodyPr/>
        <a:lstStyle/>
        <a:p>
          <a:pPr latinLnBrk="1"/>
          <a:r>
            <a:rPr lang="ko-KR" altLang="en-US" sz="1000" dirty="0" smtClean="0"/>
            <a:t>팀 프로젝트</a:t>
          </a:r>
          <a:endParaRPr lang="ko-KR" altLang="en-US" sz="1000" dirty="0"/>
        </a:p>
      </dgm:t>
    </dgm:pt>
    <dgm:pt modelId="{89E40709-FACC-4CB9-AF89-0D5D833E1834}" type="parTrans" cxnId="{2306C41F-3703-4057-B961-93AC703A317D}">
      <dgm:prSet/>
      <dgm:spPr/>
      <dgm:t>
        <a:bodyPr/>
        <a:lstStyle/>
        <a:p>
          <a:pPr latinLnBrk="1"/>
          <a:endParaRPr lang="ko-KR" altLang="en-US"/>
        </a:p>
      </dgm:t>
    </dgm:pt>
    <dgm:pt modelId="{E9652C97-93EA-4C80-A267-8DCB635AB601}" type="sibTrans" cxnId="{2306C41F-3703-4057-B961-93AC703A317D}">
      <dgm:prSet/>
      <dgm:spPr/>
      <dgm:t>
        <a:bodyPr/>
        <a:lstStyle/>
        <a:p>
          <a:pPr latinLnBrk="1"/>
          <a:endParaRPr lang="ko-KR" altLang="en-US"/>
        </a:p>
      </dgm:t>
    </dgm:pt>
    <dgm:pt modelId="{7AC4932D-F416-41C4-BD37-7BA7169F8A8B}">
      <dgm:prSet phldrT="[텍스트]"/>
      <dgm:spPr/>
      <dgm:t>
        <a:bodyPr/>
        <a:lstStyle/>
        <a:p>
          <a:pPr latinLnBrk="1"/>
          <a:r>
            <a:rPr lang="en-US" altLang="ko-KR" b="1" dirty="0" smtClean="0"/>
            <a:t>Web Team Project</a:t>
          </a:r>
          <a:endParaRPr lang="ko-KR" altLang="en-US" b="1" dirty="0"/>
        </a:p>
      </dgm:t>
    </dgm:pt>
    <dgm:pt modelId="{7CCF633B-8C70-426A-81CC-6D3184417BD1}" type="parTrans" cxnId="{53916E8F-0FEC-49C3-9AD1-E046D2BB5685}">
      <dgm:prSet/>
      <dgm:spPr/>
      <dgm:t>
        <a:bodyPr/>
        <a:lstStyle/>
        <a:p>
          <a:pPr latinLnBrk="1"/>
          <a:endParaRPr lang="ko-KR" altLang="en-US"/>
        </a:p>
      </dgm:t>
    </dgm:pt>
    <dgm:pt modelId="{098AF991-FE6C-4B1C-B506-F675B3E824E4}" type="sibTrans" cxnId="{53916E8F-0FEC-49C3-9AD1-E046D2BB5685}">
      <dgm:prSet/>
      <dgm:spPr/>
      <dgm:t>
        <a:bodyPr/>
        <a:lstStyle/>
        <a:p>
          <a:pPr latinLnBrk="1"/>
          <a:endParaRPr lang="ko-KR" altLang="en-US"/>
        </a:p>
      </dgm:t>
    </dgm:pt>
    <dgm:pt modelId="{3402C591-7109-4F40-8D54-5BF41B886E66}">
      <dgm:prSet phldrT="[텍스트]" custT="1"/>
      <dgm:spPr/>
      <dgm:t>
        <a:bodyPr/>
        <a:lstStyle/>
        <a:p>
          <a:pPr latinLnBrk="1"/>
          <a:r>
            <a:rPr lang="en-US" altLang="ko-KR" sz="1000" dirty="0" smtClean="0"/>
            <a:t>4</a:t>
          </a:r>
          <a:r>
            <a:rPr lang="ko-KR" altLang="en-US" sz="1000" dirty="0" smtClean="0"/>
            <a:t>주</a:t>
          </a:r>
          <a:endParaRPr lang="ko-KR" altLang="en-US" sz="1000" dirty="0"/>
        </a:p>
      </dgm:t>
    </dgm:pt>
    <dgm:pt modelId="{A1F5B0A3-E436-43C9-92AF-8BC47FC9E60F}" type="parTrans" cxnId="{B6CECAC1-3516-4967-AE73-DE9FDF86165D}">
      <dgm:prSet/>
      <dgm:spPr/>
      <dgm:t>
        <a:bodyPr/>
        <a:lstStyle/>
        <a:p>
          <a:pPr latinLnBrk="1"/>
          <a:endParaRPr lang="ko-KR" altLang="en-US"/>
        </a:p>
      </dgm:t>
    </dgm:pt>
    <dgm:pt modelId="{FFAAE59B-D102-42D0-A116-FBCDAA6A88EB}" type="sibTrans" cxnId="{B6CECAC1-3516-4967-AE73-DE9FDF86165D}">
      <dgm:prSet/>
      <dgm:spPr/>
      <dgm:t>
        <a:bodyPr/>
        <a:lstStyle/>
        <a:p>
          <a:pPr latinLnBrk="1"/>
          <a:endParaRPr lang="ko-KR" altLang="en-US"/>
        </a:p>
      </dgm:t>
    </dgm:pt>
    <dgm:pt modelId="{8989A398-0BA9-467D-A8C4-C1E5852A5061}">
      <dgm:prSet custT="1"/>
      <dgm:spPr/>
      <dgm:t>
        <a:bodyPr/>
        <a:lstStyle/>
        <a:p>
          <a:pPr latinLnBrk="1"/>
          <a:r>
            <a:rPr lang="en-US" altLang="ko-KR" sz="1000" dirty="0" smtClean="0"/>
            <a:t>3</a:t>
          </a:r>
          <a:r>
            <a:rPr lang="ko-KR" altLang="en-US" sz="1000" dirty="0" smtClean="0"/>
            <a:t>주</a:t>
          </a:r>
          <a:endParaRPr lang="ko-KR" altLang="en-US" sz="1000" dirty="0"/>
        </a:p>
      </dgm:t>
    </dgm:pt>
    <dgm:pt modelId="{16C6D548-71C6-4569-BFDE-7819732BDD3B}" type="parTrans" cxnId="{EA4132FB-3D07-4473-A945-8B43C91F9C2A}">
      <dgm:prSet/>
      <dgm:spPr/>
      <dgm:t>
        <a:bodyPr/>
        <a:lstStyle/>
        <a:p>
          <a:pPr latinLnBrk="1"/>
          <a:endParaRPr lang="ko-KR" altLang="en-US"/>
        </a:p>
      </dgm:t>
    </dgm:pt>
    <dgm:pt modelId="{83B9E602-81C5-49A6-93DA-C6C512E8AAEB}" type="sibTrans" cxnId="{EA4132FB-3D07-4473-A945-8B43C91F9C2A}">
      <dgm:prSet/>
      <dgm:spPr/>
      <dgm:t>
        <a:bodyPr/>
        <a:lstStyle/>
        <a:p>
          <a:pPr latinLnBrk="1"/>
          <a:endParaRPr lang="ko-KR" altLang="en-US"/>
        </a:p>
      </dgm:t>
    </dgm:pt>
    <dgm:pt modelId="{ADB82278-0FA3-46D4-803B-665F130025E9}">
      <dgm:prSet phldrT="[텍스트]" custT="1"/>
      <dgm:spPr/>
      <dgm:t>
        <a:bodyPr/>
        <a:lstStyle/>
        <a:p>
          <a:pPr latinLnBrk="1"/>
          <a:r>
            <a:rPr lang="en-US" altLang="ko-KR" sz="1000" dirty="0" err="1" smtClean="0"/>
            <a:t>Servlet</a:t>
          </a:r>
          <a:r>
            <a:rPr lang="en-US" altLang="ko-KR" sz="1000" dirty="0" smtClean="0"/>
            <a:t>, JSP</a:t>
          </a:r>
          <a:endParaRPr lang="ko-KR" altLang="en-US" sz="1000" dirty="0"/>
        </a:p>
      </dgm:t>
    </dgm:pt>
    <dgm:pt modelId="{DF186E5A-2010-46E9-A38B-083373DD5E2D}" type="parTrans" cxnId="{3C8F4EF6-FCDB-4508-88A3-F02C6E72C222}">
      <dgm:prSet/>
      <dgm:spPr/>
      <dgm:t>
        <a:bodyPr/>
        <a:lstStyle/>
        <a:p>
          <a:pPr latinLnBrk="1"/>
          <a:endParaRPr lang="ko-KR" altLang="en-US"/>
        </a:p>
      </dgm:t>
    </dgm:pt>
    <dgm:pt modelId="{0A335738-4EB6-40B3-B8AC-79085201840D}" type="sibTrans" cxnId="{3C8F4EF6-FCDB-4508-88A3-F02C6E72C222}">
      <dgm:prSet/>
      <dgm:spPr/>
      <dgm:t>
        <a:bodyPr/>
        <a:lstStyle/>
        <a:p>
          <a:pPr latinLnBrk="1"/>
          <a:endParaRPr lang="ko-KR" altLang="en-US"/>
        </a:p>
      </dgm:t>
    </dgm:pt>
    <dgm:pt modelId="{1D4D5AC7-EAA2-4FD7-B764-313A67E03569}">
      <dgm:prSet custT="1"/>
      <dgm:spPr/>
      <dgm:t>
        <a:bodyPr/>
        <a:lstStyle/>
        <a:p>
          <a:pPr latinLnBrk="1"/>
          <a:r>
            <a:rPr lang="ko-KR" altLang="en-US" sz="1000" dirty="0" smtClean="0"/>
            <a:t>웹 사이트 및 </a:t>
          </a:r>
          <a:r>
            <a:rPr lang="ko-KR" altLang="en-US" sz="1000" dirty="0" err="1" smtClean="0"/>
            <a:t>웹앱</a:t>
          </a:r>
          <a:r>
            <a:rPr lang="ko-KR" altLang="en-US" sz="1000" dirty="0" smtClean="0"/>
            <a:t> 프로젝트 제작</a:t>
          </a:r>
          <a:endParaRPr lang="ko-KR" altLang="en-US" sz="1000" dirty="0"/>
        </a:p>
      </dgm:t>
    </dgm:pt>
    <dgm:pt modelId="{C057E279-57B0-4E5A-B248-AEAFB27117E3}" type="parTrans" cxnId="{C1DFB2CC-AFB8-4879-AB65-4B80A45233C0}">
      <dgm:prSet/>
      <dgm:spPr/>
      <dgm:t>
        <a:bodyPr/>
        <a:lstStyle/>
        <a:p>
          <a:pPr latinLnBrk="1"/>
          <a:endParaRPr lang="ko-KR" altLang="en-US"/>
        </a:p>
      </dgm:t>
    </dgm:pt>
    <dgm:pt modelId="{756845D1-EED8-460F-84A3-4D8744523302}" type="sibTrans" cxnId="{C1DFB2CC-AFB8-4879-AB65-4B80A45233C0}">
      <dgm:prSet/>
      <dgm:spPr/>
      <dgm:t>
        <a:bodyPr/>
        <a:lstStyle/>
        <a:p>
          <a:pPr latinLnBrk="1"/>
          <a:endParaRPr lang="ko-KR" altLang="en-US"/>
        </a:p>
      </dgm:t>
    </dgm:pt>
    <dgm:pt modelId="{3D5D871B-D906-4D4A-AC2E-3AF25DBAF04E}">
      <dgm:prSet phldrT="[텍스트]" custT="1"/>
      <dgm:spPr/>
      <dgm:t>
        <a:bodyPr/>
        <a:lstStyle/>
        <a:p>
          <a:pPr latinLnBrk="1"/>
          <a:r>
            <a:rPr lang="en-US" altLang="ko-KR" sz="1000" dirty="0" smtClean="0"/>
            <a:t>HTML, CSS, JavaScript</a:t>
          </a:r>
          <a:endParaRPr lang="ko-KR" altLang="en-US" sz="1000" dirty="0"/>
        </a:p>
      </dgm:t>
    </dgm:pt>
    <dgm:pt modelId="{AA792585-BE99-4862-AE0B-42821423271A}" type="sibTrans" cxnId="{C1B18FD7-7A2A-49B1-922A-355701549EE0}">
      <dgm:prSet/>
      <dgm:spPr/>
      <dgm:t>
        <a:bodyPr/>
        <a:lstStyle/>
        <a:p>
          <a:pPr latinLnBrk="1"/>
          <a:endParaRPr lang="ko-KR" altLang="en-US"/>
        </a:p>
      </dgm:t>
    </dgm:pt>
    <dgm:pt modelId="{5E3CF209-FAB0-42FF-B630-430909310A41}" type="parTrans" cxnId="{C1B18FD7-7A2A-49B1-922A-355701549EE0}">
      <dgm:prSet/>
      <dgm:spPr/>
      <dgm:t>
        <a:bodyPr/>
        <a:lstStyle/>
        <a:p>
          <a:pPr latinLnBrk="1"/>
          <a:endParaRPr lang="ko-KR" altLang="en-US"/>
        </a:p>
      </dgm:t>
    </dgm:pt>
    <dgm:pt modelId="{B46E732E-61B3-4DD9-BBDE-9E63085CADAE}">
      <dgm:prSet phldrT="[텍스트]" custT="1"/>
      <dgm:spPr/>
      <dgm:t>
        <a:bodyPr/>
        <a:lstStyle/>
        <a:p>
          <a:pPr latinLnBrk="1"/>
          <a:r>
            <a:rPr lang="en-US" altLang="ko-KR" sz="1000" dirty="0" smtClean="0"/>
            <a:t>2</a:t>
          </a:r>
          <a:r>
            <a:rPr lang="ko-KR" altLang="en-US" sz="1000" dirty="0" smtClean="0"/>
            <a:t>주</a:t>
          </a:r>
          <a:endParaRPr lang="ko-KR" altLang="en-US" sz="1000" dirty="0"/>
        </a:p>
      </dgm:t>
    </dgm:pt>
    <dgm:pt modelId="{55912717-E52F-4A9F-BF44-77819057E475}" type="parTrans" cxnId="{B1570A62-51A9-4536-9A28-E0CF445153FC}">
      <dgm:prSet/>
      <dgm:spPr/>
    </dgm:pt>
    <dgm:pt modelId="{A6C3C8CA-7B2C-4BAE-94C9-A5C346B133BA}" type="sibTrans" cxnId="{B1570A62-51A9-4536-9A28-E0CF445153FC}">
      <dgm:prSet/>
      <dgm:spPr/>
    </dgm:pt>
    <dgm:pt modelId="{7429C8F6-F952-472B-A338-9D092838040E}">
      <dgm:prSet phldrT="[텍스트]" custT="1"/>
      <dgm:spPr/>
      <dgm:t>
        <a:bodyPr/>
        <a:lstStyle/>
        <a:p>
          <a:pPr latinLnBrk="1"/>
          <a:r>
            <a:rPr lang="en-US" altLang="ko-KR" sz="1000" dirty="0" smtClean="0"/>
            <a:t>Spring Framework</a:t>
          </a:r>
          <a:endParaRPr lang="ko-KR" altLang="en-US" sz="1000" dirty="0"/>
        </a:p>
      </dgm:t>
    </dgm:pt>
    <dgm:pt modelId="{0D7EE242-60F7-4285-B0EB-D9495D38302C}" type="parTrans" cxnId="{278324BC-3E99-43AF-814D-48B2B58D19BA}">
      <dgm:prSet/>
      <dgm:spPr/>
    </dgm:pt>
    <dgm:pt modelId="{28AD6B74-99DF-42A1-BF23-CA4E41D6CF71}" type="sibTrans" cxnId="{278324BC-3E99-43AF-814D-48B2B58D19BA}">
      <dgm:prSet/>
      <dgm:spPr/>
    </dgm:pt>
    <dgm:pt modelId="{D49CC010-7719-47F3-BAA6-A7C2844A04D7}" type="pres">
      <dgm:prSet presAssocID="{75AB475D-684F-473B-91D4-E347A95A23E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057F65-B96F-43B6-B2B6-9385C2870461}" type="pres">
      <dgm:prSet presAssocID="{87B9638F-49F0-4222-8116-DA5AB7EFCA79}" presName="composite" presStyleCnt="0"/>
      <dgm:spPr/>
    </dgm:pt>
    <dgm:pt modelId="{3B10BED0-2A69-433D-AA2A-DF3A7EF645E0}" type="pres">
      <dgm:prSet presAssocID="{87B9638F-49F0-4222-8116-DA5AB7EFCA79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BA7FFC-B39F-46F8-A011-9E30F8F2F3F3}" type="pres">
      <dgm:prSet presAssocID="{87B9638F-49F0-4222-8116-DA5AB7EFCA79}" presName="parSh" presStyleLbl="node1" presStyleIdx="0" presStyleCnt="3" custScaleY="153849"/>
      <dgm:spPr/>
      <dgm:t>
        <a:bodyPr/>
        <a:lstStyle/>
        <a:p>
          <a:pPr latinLnBrk="1"/>
          <a:endParaRPr lang="ko-KR" altLang="en-US"/>
        </a:p>
      </dgm:t>
    </dgm:pt>
    <dgm:pt modelId="{A35188C5-FFB2-4941-90BB-C56075F80650}" type="pres">
      <dgm:prSet presAssocID="{87B9638F-49F0-4222-8116-DA5AB7EFCA79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DF6E72-032D-4A73-BFC5-21129ACACA71}" type="pres">
      <dgm:prSet presAssocID="{14E2BCC9-6B38-4E76-8B29-A2091C39DFF7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67D3FCB-359F-4B0F-8DB7-9784457F9216}" type="pres">
      <dgm:prSet presAssocID="{14E2BCC9-6B38-4E76-8B29-A2091C39DFF7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C066E54-B882-4FFB-8B41-BA9CB5881658}" type="pres">
      <dgm:prSet presAssocID="{64E07BEF-EF0C-4294-B9D7-00849FC9FDCA}" presName="composite" presStyleCnt="0"/>
      <dgm:spPr/>
    </dgm:pt>
    <dgm:pt modelId="{82705581-2BA9-4390-9C2C-4D439EE03EB7}" type="pres">
      <dgm:prSet presAssocID="{64E07BEF-EF0C-4294-B9D7-00849FC9FDCA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3D5072-2260-4EA3-A62D-485CF3C30F85}" type="pres">
      <dgm:prSet presAssocID="{64E07BEF-EF0C-4294-B9D7-00849FC9FDCA}" presName="parSh" presStyleLbl="node1" presStyleIdx="1" presStyleCnt="3" custScaleY="153849"/>
      <dgm:spPr/>
      <dgm:t>
        <a:bodyPr/>
        <a:lstStyle/>
        <a:p>
          <a:pPr latinLnBrk="1"/>
          <a:endParaRPr lang="ko-KR" altLang="en-US"/>
        </a:p>
      </dgm:t>
    </dgm:pt>
    <dgm:pt modelId="{7D3999E1-7280-40C3-A622-989A4ABFB6E8}" type="pres">
      <dgm:prSet presAssocID="{64E07BEF-EF0C-4294-B9D7-00849FC9FDCA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BE5DCC-A47A-4F5F-B5B7-A5BAA1553C6C}" type="pres">
      <dgm:prSet presAssocID="{76484A4D-320A-42F7-B341-4E24C8E2CE6C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9E033C6-D3DC-43E1-B1E6-9F7009D0A2F3}" type="pres">
      <dgm:prSet presAssocID="{76484A4D-320A-42F7-B341-4E24C8E2CE6C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A2205094-D5D6-46F2-A3F9-9D8293383DB8}" type="pres">
      <dgm:prSet presAssocID="{7AC4932D-F416-41C4-BD37-7BA7169F8A8B}" presName="composite" presStyleCnt="0"/>
      <dgm:spPr/>
    </dgm:pt>
    <dgm:pt modelId="{8D162EA6-8C7E-472C-85A4-B7F11C866D2C}" type="pres">
      <dgm:prSet presAssocID="{7AC4932D-F416-41C4-BD37-7BA7169F8A8B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BE706B-2726-4CF9-9F4B-E855F0ED70CA}" type="pres">
      <dgm:prSet presAssocID="{7AC4932D-F416-41C4-BD37-7BA7169F8A8B}" presName="parSh" presStyleLbl="node1" presStyleIdx="2" presStyleCnt="3" custScaleY="153849"/>
      <dgm:spPr/>
      <dgm:t>
        <a:bodyPr/>
        <a:lstStyle/>
        <a:p>
          <a:pPr latinLnBrk="1"/>
          <a:endParaRPr lang="ko-KR" altLang="en-US"/>
        </a:p>
      </dgm:t>
    </dgm:pt>
    <dgm:pt modelId="{C67B0E06-364B-4BBF-AF84-4D235306659B}" type="pres">
      <dgm:prSet presAssocID="{7AC4932D-F416-41C4-BD37-7BA7169F8A8B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3916E8F-0FEC-49C3-9AD1-E046D2BB5685}" srcId="{75AB475D-684F-473B-91D4-E347A95A23E8}" destId="{7AC4932D-F416-41C4-BD37-7BA7169F8A8B}" srcOrd="2" destOrd="0" parTransId="{7CCF633B-8C70-426A-81CC-6D3184417BD1}" sibTransId="{098AF991-FE6C-4B1C-B506-F675B3E824E4}"/>
    <dgm:cxn modelId="{5A526257-3864-49DE-B7E9-949D66BF3FCE}" type="presOf" srcId="{ADB82278-0FA3-46D4-803B-665F130025E9}" destId="{7D3999E1-7280-40C3-A622-989A4ABFB6E8}" srcOrd="0" destOrd="1" presId="urn:microsoft.com/office/officeart/2005/8/layout/process3"/>
    <dgm:cxn modelId="{A7D58FC9-0EB5-4514-BADD-72A5CF819687}" srcId="{75AB475D-684F-473B-91D4-E347A95A23E8}" destId="{64E07BEF-EF0C-4294-B9D7-00849FC9FDCA}" srcOrd="1" destOrd="0" parTransId="{0651D157-E7D4-49E2-B6EB-9163239229F3}" sibTransId="{76484A4D-320A-42F7-B341-4E24C8E2CE6C}"/>
    <dgm:cxn modelId="{0FF7B285-3D92-41CE-9EEB-1EDA841D118B}" type="presOf" srcId="{75AB475D-684F-473B-91D4-E347A95A23E8}" destId="{D49CC010-7719-47F3-BAA6-A7C2844A04D7}" srcOrd="0" destOrd="0" presId="urn:microsoft.com/office/officeart/2005/8/layout/process3"/>
    <dgm:cxn modelId="{4054134A-F0AD-4C67-A23A-B6F7E8037BD6}" type="presOf" srcId="{B46E732E-61B3-4DD9-BBDE-9E63085CADAE}" destId="{A35188C5-FFB2-4941-90BB-C56075F80650}" srcOrd="0" destOrd="2" presId="urn:microsoft.com/office/officeart/2005/8/layout/process3"/>
    <dgm:cxn modelId="{C1DFB2CC-AFB8-4879-AB65-4B80A45233C0}" srcId="{7AC4932D-F416-41C4-BD37-7BA7169F8A8B}" destId="{1D4D5AC7-EAA2-4FD7-B764-313A67E03569}" srcOrd="0" destOrd="0" parTransId="{C057E279-57B0-4E5A-B248-AEAFB27117E3}" sibTransId="{756845D1-EED8-460F-84A3-4D8744523302}"/>
    <dgm:cxn modelId="{8DF7F5AB-1B9E-4203-9619-6DBE41B3E115}" type="presOf" srcId="{76484A4D-320A-42F7-B341-4E24C8E2CE6C}" destId="{39E033C6-D3DC-43E1-B1E6-9F7009D0A2F3}" srcOrd="1" destOrd="0" presId="urn:microsoft.com/office/officeart/2005/8/layout/process3"/>
    <dgm:cxn modelId="{05CC3F31-E172-442B-8B0A-1EBFA2B00AE5}" type="presOf" srcId="{14E2BCC9-6B38-4E76-8B29-A2091C39DFF7}" destId="{82DF6E72-032D-4A73-BFC5-21129ACACA71}" srcOrd="0" destOrd="0" presId="urn:microsoft.com/office/officeart/2005/8/layout/process3"/>
    <dgm:cxn modelId="{B07A1E5B-CA3B-4D11-80F8-6935557D1F5D}" type="presOf" srcId="{22C5769F-763D-4737-A786-8E4998E6823D}" destId="{C67B0E06-364B-4BBF-AF84-4D235306659B}" srcOrd="0" destOrd="1" presId="urn:microsoft.com/office/officeart/2005/8/layout/process3"/>
    <dgm:cxn modelId="{586AC7AF-5E75-461A-B2A3-F1549C13E95D}" type="presOf" srcId="{1D4D5AC7-EAA2-4FD7-B764-313A67E03569}" destId="{C67B0E06-364B-4BBF-AF84-4D235306659B}" srcOrd="0" destOrd="0" presId="urn:microsoft.com/office/officeart/2005/8/layout/process3"/>
    <dgm:cxn modelId="{9C1A47C9-F2D3-425C-8E0D-E7C095CBF5F4}" type="presOf" srcId="{3D5D871B-D906-4D4A-AC2E-3AF25DBAF04E}" destId="{A35188C5-FFB2-4941-90BB-C56075F80650}" srcOrd="0" destOrd="1" presId="urn:microsoft.com/office/officeart/2005/8/layout/process3"/>
    <dgm:cxn modelId="{B6CECAC1-3516-4967-AE73-DE9FDF86165D}" srcId="{64E07BEF-EF0C-4294-B9D7-00849FC9FDCA}" destId="{3402C591-7109-4F40-8D54-5BF41B886E66}" srcOrd="3" destOrd="0" parTransId="{A1F5B0A3-E436-43C9-92AF-8BC47FC9E60F}" sibTransId="{FFAAE59B-D102-42D0-A116-FBCDAA6A88EB}"/>
    <dgm:cxn modelId="{9FED8159-D98A-401A-AFE6-6033A5186E81}" type="presOf" srcId="{3402C591-7109-4F40-8D54-5BF41B886E66}" destId="{7D3999E1-7280-40C3-A622-989A4ABFB6E8}" srcOrd="0" destOrd="3" presId="urn:microsoft.com/office/officeart/2005/8/layout/process3"/>
    <dgm:cxn modelId="{C9EF4EC5-F0E3-4631-A7AB-0A666C794EC1}" type="presOf" srcId="{7429C8F6-F952-472B-A338-9D092838040E}" destId="{7D3999E1-7280-40C3-A622-989A4ABFB6E8}" srcOrd="0" destOrd="2" presId="urn:microsoft.com/office/officeart/2005/8/layout/process3"/>
    <dgm:cxn modelId="{2306C41F-3703-4057-B961-93AC703A317D}" srcId="{7AC4932D-F416-41C4-BD37-7BA7169F8A8B}" destId="{22C5769F-763D-4737-A786-8E4998E6823D}" srcOrd="1" destOrd="0" parTransId="{89E40709-FACC-4CB9-AF89-0D5D833E1834}" sibTransId="{E9652C97-93EA-4C80-A267-8DCB635AB601}"/>
    <dgm:cxn modelId="{E3EBE785-F261-4BFD-9901-465530E6CC89}" srcId="{75AB475D-684F-473B-91D4-E347A95A23E8}" destId="{87B9638F-49F0-4222-8116-DA5AB7EFCA79}" srcOrd="0" destOrd="0" parTransId="{27D5A54C-EC22-4A1D-8CC6-6D9F6F7F42E5}" sibTransId="{14E2BCC9-6B38-4E76-8B29-A2091C39DFF7}"/>
    <dgm:cxn modelId="{79A1E9F6-A979-4F64-A2AA-BA6DE6646588}" type="presOf" srcId="{C37B08C9-4006-4782-A377-45AD15400AC8}" destId="{A35188C5-FFB2-4941-90BB-C56075F80650}" srcOrd="0" destOrd="0" presId="urn:microsoft.com/office/officeart/2005/8/layout/process3"/>
    <dgm:cxn modelId="{649825B8-13F9-493C-BD65-BA05C3D70B19}" type="presOf" srcId="{7AC4932D-F416-41C4-BD37-7BA7169F8A8B}" destId="{8D162EA6-8C7E-472C-85A4-B7F11C866D2C}" srcOrd="0" destOrd="0" presId="urn:microsoft.com/office/officeart/2005/8/layout/process3"/>
    <dgm:cxn modelId="{B35305E7-207A-49EB-BC67-60D8BE120132}" srcId="{87B9638F-49F0-4222-8116-DA5AB7EFCA79}" destId="{C37B08C9-4006-4782-A377-45AD15400AC8}" srcOrd="0" destOrd="0" parTransId="{2463506A-45E9-4263-9CD9-9B67EB28400D}" sibTransId="{1650AD1D-0C13-464C-B7B5-B38024C83E2A}"/>
    <dgm:cxn modelId="{FE319A54-B1C7-4B7D-9117-EED7F8C9F6E2}" type="presOf" srcId="{313973F4-28BD-466E-8DB4-6EA9F574C4C3}" destId="{7D3999E1-7280-40C3-A622-989A4ABFB6E8}" srcOrd="0" destOrd="0" presId="urn:microsoft.com/office/officeart/2005/8/layout/process3"/>
    <dgm:cxn modelId="{8C79A9AA-3472-4D16-87A7-570E2EF0A407}" type="presOf" srcId="{64E07BEF-EF0C-4294-B9D7-00849FC9FDCA}" destId="{82705581-2BA9-4390-9C2C-4D439EE03EB7}" srcOrd="0" destOrd="0" presId="urn:microsoft.com/office/officeart/2005/8/layout/process3"/>
    <dgm:cxn modelId="{1761CCF4-472D-4D96-8DF1-7672102391EC}" type="presOf" srcId="{76484A4D-320A-42F7-B341-4E24C8E2CE6C}" destId="{5BBE5DCC-A47A-4F5F-B5B7-A5BAA1553C6C}" srcOrd="0" destOrd="0" presId="urn:microsoft.com/office/officeart/2005/8/layout/process3"/>
    <dgm:cxn modelId="{C1B18FD7-7A2A-49B1-922A-355701549EE0}" srcId="{87B9638F-49F0-4222-8116-DA5AB7EFCA79}" destId="{3D5D871B-D906-4D4A-AC2E-3AF25DBAF04E}" srcOrd="1" destOrd="0" parTransId="{5E3CF209-FAB0-42FF-B630-430909310A41}" sibTransId="{AA792585-BE99-4862-AE0B-42821423271A}"/>
    <dgm:cxn modelId="{D2961539-0734-4930-96BC-5134CC386B7B}" type="presOf" srcId="{87B9638F-49F0-4222-8116-DA5AB7EFCA79}" destId="{3B10BED0-2A69-433D-AA2A-DF3A7EF645E0}" srcOrd="0" destOrd="0" presId="urn:microsoft.com/office/officeart/2005/8/layout/process3"/>
    <dgm:cxn modelId="{278324BC-3E99-43AF-814D-48B2B58D19BA}" srcId="{64E07BEF-EF0C-4294-B9D7-00849FC9FDCA}" destId="{7429C8F6-F952-472B-A338-9D092838040E}" srcOrd="2" destOrd="0" parTransId="{0D7EE242-60F7-4285-B0EB-D9495D38302C}" sibTransId="{28AD6B74-99DF-42A1-BF23-CA4E41D6CF71}"/>
    <dgm:cxn modelId="{E7AF0F41-CC6A-4716-B3E1-945EA722C9E0}" type="presOf" srcId="{7AC4932D-F416-41C4-BD37-7BA7169F8A8B}" destId="{BBBE706B-2726-4CF9-9F4B-E855F0ED70CA}" srcOrd="1" destOrd="0" presId="urn:microsoft.com/office/officeart/2005/8/layout/process3"/>
    <dgm:cxn modelId="{EA4132FB-3D07-4473-A945-8B43C91F9C2A}" srcId="{7AC4932D-F416-41C4-BD37-7BA7169F8A8B}" destId="{8989A398-0BA9-467D-A8C4-C1E5852A5061}" srcOrd="2" destOrd="0" parTransId="{16C6D548-71C6-4569-BFDE-7819732BDD3B}" sibTransId="{83B9E602-81C5-49A6-93DA-C6C512E8AAEB}"/>
    <dgm:cxn modelId="{3C8F4EF6-FCDB-4508-88A3-F02C6E72C222}" srcId="{64E07BEF-EF0C-4294-B9D7-00849FC9FDCA}" destId="{ADB82278-0FA3-46D4-803B-665F130025E9}" srcOrd="1" destOrd="0" parTransId="{DF186E5A-2010-46E9-A38B-083373DD5E2D}" sibTransId="{0A335738-4EB6-40B3-B8AC-79085201840D}"/>
    <dgm:cxn modelId="{DDF08894-DB98-4262-9E17-6E4E4DDFE33C}" srcId="{64E07BEF-EF0C-4294-B9D7-00849FC9FDCA}" destId="{313973F4-28BD-466E-8DB4-6EA9F574C4C3}" srcOrd="0" destOrd="0" parTransId="{AA2E5942-1F7C-4ADE-BF89-60541B153600}" sibTransId="{9A683E89-19B1-4EED-9CE3-082D35780368}"/>
    <dgm:cxn modelId="{3E1AF22D-7A07-4124-932A-9D1F072C270F}" type="presOf" srcId="{8989A398-0BA9-467D-A8C4-C1E5852A5061}" destId="{C67B0E06-364B-4BBF-AF84-4D235306659B}" srcOrd="0" destOrd="2" presId="urn:microsoft.com/office/officeart/2005/8/layout/process3"/>
    <dgm:cxn modelId="{EA04587C-E503-469B-A374-CBB6E1967236}" type="presOf" srcId="{64E07BEF-EF0C-4294-B9D7-00849FC9FDCA}" destId="{593D5072-2260-4EA3-A62D-485CF3C30F85}" srcOrd="1" destOrd="0" presId="urn:microsoft.com/office/officeart/2005/8/layout/process3"/>
    <dgm:cxn modelId="{B1570A62-51A9-4536-9A28-E0CF445153FC}" srcId="{87B9638F-49F0-4222-8116-DA5AB7EFCA79}" destId="{B46E732E-61B3-4DD9-BBDE-9E63085CADAE}" srcOrd="2" destOrd="0" parTransId="{55912717-E52F-4A9F-BF44-77819057E475}" sibTransId="{A6C3C8CA-7B2C-4BAE-94C9-A5C346B133BA}"/>
    <dgm:cxn modelId="{2B228BE0-33F0-42AA-9757-B2F6283578D9}" type="presOf" srcId="{87B9638F-49F0-4222-8116-DA5AB7EFCA79}" destId="{D8BA7FFC-B39F-46F8-A011-9E30F8F2F3F3}" srcOrd="1" destOrd="0" presId="urn:microsoft.com/office/officeart/2005/8/layout/process3"/>
    <dgm:cxn modelId="{E6914118-59FF-4DEF-9678-A94542E21AC2}" type="presOf" srcId="{14E2BCC9-6B38-4E76-8B29-A2091C39DFF7}" destId="{667D3FCB-359F-4B0F-8DB7-9784457F9216}" srcOrd="1" destOrd="0" presId="urn:microsoft.com/office/officeart/2005/8/layout/process3"/>
    <dgm:cxn modelId="{0ECA68C3-7202-4725-8077-8B64CF8DB947}" type="presParOf" srcId="{D49CC010-7719-47F3-BAA6-A7C2844A04D7}" destId="{E1057F65-B96F-43B6-B2B6-9385C2870461}" srcOrd="0" destOrd="0" presId="urn:microsoft.com/office/officeart/2005/8/layout/process3"/>
    <dgm:cxn modelId="{E7E0C5FC-BB3C-4C34-9C70-AEDBFD38812E}" type="presParOf" srcId="{E1057F65-B96F-43B6-B2B6-9385C2870461}" destId="{3B10BED0-2A69-433D-AA2A-DF3A7EF645E0}" srcOrd="0" destOrd="0" presId="urn:microsoft.com/office/officeart/2005/8/layout/process3"/>
    <dgm:cxn modelId="{95F62B1F-FB25-48A4-BE1A-B4C6F1FA2DC4}" type="presParOf" srcId="{E1057F65-B96F-43B6-B2B6-9385C2870461}" destId="{D8BA7FFC-B39F-46F8-A011-9E30F8F2F3F3}" srcOrd="1" destOrd="0" presId="urn:microsoft.com/office/officeart/2005/8/layout/process3"/>
    <dgm:cxn modelId="{CE8BCDD7-CD87-4D5A-A978-BD1E764634B4}" type="presParOf" srcId="{E1057F65-B96F-43B6-B2B6-9385C2870461}" destId="{A35188C5-FFB2-4941-90BB-C56075F80650}" srcOrd="2" destOrd="0" presId="urn:microsoft.com/office/officeart/2005/8/layout/process3"/>
    <dgm:cxn modelId="{D94CE9AE-617D-4652-BF2A-117C4A579C0B}" type="presParOf" srcId="{D49CC010-7719-47F3-BAA6-A7C2844A04D7}" destId="{82DF6E72-032D-4A73-BFC5-21129ACACA71}" srcOrd="1" destOrd="0" presId="urn:microsoft.com/office/officeart/2005/8/layout/process3"/>
    <dgm:cxn modelId="{2E04A724-97EE-4A25-BFFF-42BD2E75B058}" type="presParOf" srcId="{82DF6E72-032D-4A73-BFC5-21129ACACA71}" destId="{667D3FCB-359F-4B0F-8DB7-9784457F9216}" srcOrd="0" destOrd="0" presId="urn:microsoft.com/office/officeart/2005/8/layout/process3"/>
    <dgm:cxn modelId="{D4DB4A74-E4F2-49D4-BE4F-E7EA19852886}" type="presParOf" srcId="{D49CC010-7719-47F3-BAA6-A7C2844A04D7}" destId="{8C066E54-B882-4FFB-8B41-BA9CB5881658}" srcOrd="2" destOrd="0" presId="urn:microsoft.com/office/officeart/2005/8/layout/process3"/>
    <dgm:cxn modelId="{A7DEC224-88AD-445A-88F7-4D9B15803CF2}" type="presParOf" srcId="{8C066E54-B882-4FFB-8B41-BA9CB5881658}" destId="{82705581-2BA9-4390-9C2C-4D439EE03EB7}" srcOrd="0" destOrd="0" presId="urn:microsoft.com/office/officeart/2005/8/layout/process3"/>
    <dgm:cxn modelId="{A5BA9115-79BF-47B7-B237-333273DB6ADD}" type="presParOf" srcId="{8C066E54-B882-4FFB-8B41-BA9CB5881658}" destId="{593D5072-2260-4EA3-A62D-485CF3C30F85}" srcOrd="1" destOrd="0" presId="urn:microsoft.com/office/officeart/2005/8/layout/process3"/>
    <dgm:cxn modelId="{30744075-7658-4E7D-B4CF-23C43BE9C0B7}" type="presParOf" srcId="{8C066E54-B882-4FFB-8B41-BA9CB5881658}" destId="{7D3999E1-7280-40C3-A622-989A4ABFB6E8}" srcOrd="2" destOrd="0" presId="urn:microsoft.com/office/officeart/2005/8/layout/process3"/>
    <dgm:cxn modelId="{483A8A89-DE72-409A-8A82-C9A566882142}" type="presParOf" srcId="{D49CC010-7719-47F3-BAA6-A7C2844A04D7}" destId="{5BBE5DCC-A47A-4F5F-B5B7-A5BAA1553C6C}" srcOrd="3" destOrd="0" presId="urn:microsoft.com/office/officeart/2005/8/layout/process3"/>
    <dgm:cxn modelId="{A6098409-2DC9-4F87-90F9-2B644C50CA7F}" type="presParOf" srcId="{5BBE5DCC-A47A-4F5F-B5B7-A5BAA1553C6C}" destId="{39E033C6-D3DC-43E1-B1E6-9F7009D0A2F3}" srcOrd="0" destOrd="0" presId="urn:microsoft.com/office/officeart/2005/8/layout/process3"/>
    <dgm:cxn modelId="{14502028-E196-43FF-909F-9018606423FE}" type="presParOf" srcId="{D49CC010-7719-47F3-BAA6-A7C2844A04D7}" destId="{A2205094-D5D6-46F2-A3F9-9D8293383DB8}" srcOrd="4" destOrd="0" presId="urn:microsoft.com/office/officeart/2005/8/layout/process3"/>
    <dgm:cxn modelId="{5B75E218-3F0A-434F-B2D2-846202F34F26}" type="presParOf" srcId="{A2205094-D5D6-46F2-A3F9-9D8293383DB8}" destId="{8D162EA6-8C7E-472C-85A4-B7F11C866D2C}" srcOrd="0" destOrd="0" presId="urn:microsoft.com/office/officeart/2005/8/layout/process3"/>
    <dgm:cxn modelId="{44106101-EA5C-4CA0-BF29-D9B943EE0E80}" type="presParOf" srcId="{A2205094-D5D6-46F2-A3F9-9D8293383DB8}" destId="{BBBE706B-2726-4CF9-9F4B-E855F0ED70CA}" srcOrd="1" destOrd="0" presId="urn:microsoft.com/office/officeart/2005/8/layout/process3"/>
    <dgm:cxn modelId="{8DD1DAFF-C89D-4567-A406-3698C330C4E5}" type="presParOf" srcId="{A2205094-D5D6-46F2-A3F9-9D8293383DB8}" destId="{C67B0E06-364B-4BBF-AF84-4D235306659B}" srcOrd="2" destOrd="0" presId="urn:microsoft.com/office/officeart/2005/8/layout/process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C4890-D203-4D9F-BC75-C772B70026B3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mrhi.hunet.co.k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1071546"/>
            <a:ext cx="878687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latin typeface="HY견고딕" pitchFamily="18" charset="-127"/>
                <a:ea typeface="HY견고딕" pitchFamily="18" charset="-127"/>
              </a:rPr>
              <a:t>K-DIGITAL TRAINING</a:t>
            </a:r>
          </a:p>
          <a:p>
            <a:pPr algn="ctr"/>
            <a:endParaRPr lang="en-US" altLang="ko-KR" sz="1400" u="sng" dirty="0" smtClean="0"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를 활용한</a:t>
            </a:r>
            <a:endParaRPr lang="en-US" altLang="ko-KR" sz="4000" dirty="0" smtClean="0"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AI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지능형 </a:t>
            </a:r>
            <a:r>
              <a:rPr lang="ko-KR" altLang="en-US" sz="4000" dirty="0" err="1" smtClean="0">
                <a:latin typeface="HY견고딕" pitchFamily="18" charset="-127"/>
                <a:ea typeface="HY견고딕" pitchFamily="18" charset="-127"/>
              </a:rPr>
              <a:t>웹앱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 서비스 개발자</a:t>
            </a:r>
            <a:endParaRPr lang="ko-KR" altLang="en-US" sz="4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3240" y="500063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2023.12.20~2024.07.02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868" y="392906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[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미래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캠퍼스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]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수업자료\WebJSP\문서\ML 앱웹과정\TTpIGv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1500174"/>
            <a:ext cx="4922067" cy="4799016"/>
          </a:xfrm>
          <a:prstGeom prst="rect">
            <a:avLst/>
          </a:prstGeom>
          <a:noFill/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다음 중 강아지는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 rot="20709006">
            <a:off x="-283181" y="104129"/>
            <a:ext cx="3245781" cy="1558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D개성체" pitchFamily="18" charset="-127"/>
                <a:ea typeface="MD개성체" pitchFamily="18" charset="-127"/>
                <a:cs typeface="+mj-cs"/>
              </a:rPr>
              <a:t>강아지의 특징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D개성체" pitchFamily="18" charset="-127"/>
              <a:ea typeface="MD개성체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D개성체" pitchFamily="18" charset="-127"/>
              <a:ea typeface="MD개성체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D개성체" pitchFamily="18" charset="-127"/>
                <a:ea typeface="MD개성체" pitchFamily="18" charset="-127"/>
                <a:cs typeface="+mj-cs"/>
              </a:rPr>
              <a:t>껌정 눈동자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D개성체" pitchFamily="18" charset="-127"/>
              <a:ea typeface="MD개성체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 smtClean="0">
                <a:solidFill>
                  <a:srgbClr val="FF0000"/>
                </a:solidFill>
                <a:latin typeface="MD개성체" pitchFamily="18" charset="-127"/>
                <a:ea typeface="MD개성체" pitchFamily="18" charset="-127"/>
                <a:cs typeface="+mj-cs"/>
              </a:rPr>
              <a:t>동그란 윤곽의 얼굴선</a:t>
            </a:r>
            <a:endParaRPr lang="en-US" altLang="ko-KR" sz="2000" b="1" dirty="0" smtClean="0">
              <a:solidFill>
                <a:srgbClr val="FF0000"/>
              </a:solidFill>
              <a:latin typeface="MD개성체" pitchFamily="18" charset="-127"/>
              <a:ea typeface="MD개성체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D개성체" pitchFamily="18" charset="-127"/>
                <a:ea typeface="MD개성체" pitchFamily="18" charset="-127"/>
                <a:cs typeface="+mj-cs"/>
              </a:rPr>
              <a:t>눈동자 사이의 까만 코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D개성체" pitchFamily="18" charset="-127"/>
              <a:ea typeface="MD개성체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전통적인 프로그래밍  </a:t>
            </a:r>
            <a:r>
              <a:rPr lang="en-US" altLang="ko-KR" sz="2800" b="1" dirty="0" err="1" smtClean="0">
                <a:latin typeface="HY견고딕" pitchFamily="18" charset="-127"/>
                <a:ea typeface="HY견고딕" pitchFamily="18" charset="-127"/>
              </a:rPr>
              <a:t>vs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2800" b="1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170" name="Picture 2" descr="D:\수업자료\WebJSP\문서\ML 앱웹과정\다운로드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74" y="1500174"/>
            <a:ext cx="9005520" cy="27860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642918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이란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2000240"/>
            <a:ext cx="821537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컴퓨터 </a:t>
            </a:r>
            <a:r>
              <a:rPr lang="ko-KR" altLang="en-US" dirty="0" smtClean="0"/>
              <a:t>시스템이 데이터에서 학습하고 경험을 통해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스스로 </a:t>
            </a:r>
            <a:r>
              <a:rPr lang="ko-KR" altLang="en-US" dirty="0" smtClean="0"/>
              <a:t>성능을 개선하는 능력을 가진 인공지능의 한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전통적인 </a:t>
            </a:r>
            <a:r>
              <a:rPr lang="ko-KR" altLang="en-US" dirty="0" smtClean="0"/>
              <a:t>프로그래밍과는 달리</a:t>
            </a:r>
            <a:r>
              <a:rPr lang="en-US" altLang="ko-KR" dirty="0" smtClean="0"/>
              <a:t>,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명시적인 </a:t>
            </a:r>
            <a:r>
              <a:rPr lang="ko-KR" altLang="en-US" dirty="0" smtClean="0"/>
              <a:t>프로그래밍 없이 데이터에서 패턴을 학습하여 작업을 수행</a:t>
            </a:r>
            <a:endParaRPr lang="ko-KR" altLang="en-US" dirty="0"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642918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API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2000240"/>
            <a:ext cx="82153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개발자가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모델 및 서비스를 손쉽게 활용할 수 있도록 </a:t>
            </a:r>
            <a:r>
              <a:rPr lang="ko-KR" altLang="en-US" dirty="0" smtClean="0"/>
              <a:t>제공되는 도</a:t>
            </a:r>
            <a:r>
              <a:rPr lang="ko-KR" altLang="en-US" dirty="0" smtClean="0"/>
              <a:t>구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en-US" altLang="ko-KR" b="1" dirty="0" smtClean="0"/>
              <a:t>Application Programming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Interface</a:t>
            </a:r>
          </a:p>
          <a:p>
            <a:pPr algn="ctr">
              <a:lnSpc>
                <a:spcPct val="150000"/>
              </a:lnSpc>
            </a:pP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이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들은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 smtClean="0"/>
              <a:t>서비스를 개발자에게 제공하여</a:t>
            </a:r>
            <a:r>
              <a:rPr lang="en-US" altLang="ko-KR" dirty="0" smtClean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복잡한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모델의 구현과 유지보수를 단순화하고 빠르게 </a:t>
            </a:r>
            <a:r>
              <a:rPr lang="ko-KR" altLang="en-US" dirty="0" smtClean="0"/>
              <a:t>적용이 가능</a:t>
            </a:r>
            <a:endParaRPr lang="ko-KR" altLang="en-US" dirty="0"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105273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API 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종류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42" name="Picture 2" descr="D:\수업자료\WebJSP\문서\ML 앱웹과정\Keras-vs-TensorFlow-vs-PyTorc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143116"/>
            <a:ext cx="7387182" cy="3500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 descr="C:\Users\mrhi\Downloads\웹 캡처_8-12-2023_164013_www.tensorflow.org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4429132"/>
            <a:ext cx="3357586" cy="2126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6325" name="Picture 5" descr="C:\Users\mrhi\Downloads\웹 캡처_8-12-2023_164040_www.tensorflow.org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4429132"/>
            <a:ext cx="3643338" cy="21505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6323" name="Picture 3" descr="C:\Users\mrhi\Downloads\웹 캡처_8-12-2023_163945_www.tensorflow.org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1357298"/>
            <a:ext cx="5772150" cy="36941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 err="1" smtClean="0"/>
              <a:t>머신러닝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모</a:t>
            </a:r>
            <a:r>
              <a:rPr lang="ko-KR" altLang="en-US" b="1" dirty="0" smtClean="0"/>
              <a:t>델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mrhi\Downloads\웹 캡처_8-12-2023_14136_aiopen.etri.re.kr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214554"/>
            <a:ext cx="4286280" cy="23374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214414" y="4714884"/>
            <a:ext cx="250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1600" b="1" dirty="0" smtClean="0"/>
              <a:t>ETRI </a:t>
            </a:r>
            <a:r>
              <a:rPr lang="en-US" altLang="ko-KR" sz="1600" b="1" dirty="0" smtClean="0"/>
              <a:t>AI Open API </a:t>
            </a:r>
            <a:r>
              <a:rPr lang="ko-KR" altLang="en-US" sz="1600" b="1" dirty="0" smtClean="0"/>
              <a:t>한국전자통신연구원</a:t>
            </a:r>
            <a:endParaRPr lang="ko-KR" altLang="en-US" sz="16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 smtClean="0"/>
              <a:t>국내 </a:t>
            </a:r>
            <a:r>
              <a:rPr lang="ko-KR" altLang="en-US" b="1" dirty="0" err="1" smtClean="0"/>
              <a:t>머신러닝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API</a:t>
            </a:r>
            <a:endParaRPr lang="ko-KR" altLang="en-US" b="1" dirty="0"/>
          </a:p>
        </p:txBody>
      </p:sp>
      <p:pic>
        <p:nvPicPr>
          <p:cNvPr id="55299" name="Picture 3" descr="C:\Users\mrhi\Downloads\네이버A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1428736"/>
            <a:ext cx="3462319" cy="2181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072066" y="3610277"/>
            <a:ext cx="328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1600" b="1" dirty="0" err="1" smtClean="0"/>
              <a:t>Naver</a:t>
            </a:r>
            <a:r>
              <a:rPr lang="en-US" altLang="ko-KR" sz="1600" b="1" dirty="0" smtClean="0"/>
              <a:t> AI CLOUD PLATPORM</a:t>
            </a:r>
            <a:endParaRPr lang="ko-KR" altLang="en-US" sz="1600" b="1" dirty="0"/>
          </a:p>
        </p:txBody>
      </p:sp>
      <p:pic>
        <p:nvPicPr>
          <p:cNvPr id="55300" name="Picture 4" descr="C:\Users\mrhi\Downloads\카카오AP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4143380"/>
            <a:ext cx="1881198" cy="1881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858016" y="5572140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1600" b="1" dirty="0" err="1" smtClean="0"/>
              <a:t>Kakao</a:t>
            </a:r>
            <a:r>
              <a:rPr lang="en-US" altLang="ko-KR" sz="1600" b="1" dirty="0" smtClean="0"/>
              <a:t> AI API</a:t>
            </a: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600" y="642918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개발자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는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2000240"/>
            <a:ext cx="8215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머신러닝</a:t>
            </a:r>
            <a:r>
              <a:rPr lang="ko-KR" altLang="en-US" dirty="0" smtClean="0"/>
              <a:t> 기술을 사용하여 소프트웨어 애플리케이션을 개발하는 </a:t>
            </a:r>
            <a:r>
              <a:rPr lang="ko-KR" altLang="en-US" dirty="0" smtClean="0"/>
              <a:t>전문가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이러한 </a:t>
            </a:r>
            <a:r>
              <a:rPr lang="ko-KR" altLang="en-US" dirty="0" smtClean="0"/>
              <a:t>개발자는 데이터 과학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 공학 등의 지식을 결합하여 </a:t>
            </a:r>
            <a:r>
              <a:rPr lang="ko-KR" altLang="en-US" b="1" u="sng" dirty="0" err="1" smtClean="0"/>
              <a:t>머신러닝</a:t>
            </a:r>
            <a:r>
              <a:rPr lang="ko-KR" altLang="en-US" b="1" u="sng" dirty="0" smtClean="0"/>
              <a:t> 모델을 구축하고 훈련시키는 업무를 수행</a:t>
            </a:r>
            <a:endParaRPr lang="ko-KR" altLang="en-US" b="1" u="sng" dirty="0">
              <a:ea typeface="HY견고딕" pitchFamily="18" charset="-127"/>
            </a:endParaRPr>
          </a:p>
        </p:txBody>
      </p:sp>
      <p:pic>
        <p:nvPicPr>
          <p:cNvPr id="57346" name="Picture 2" descr="C:\Users\mrhi\Downloads\GettyImages-130327565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4071942"/>
            <a:ext cx="4572032" cy="25020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smtClean="0"/>
              <a:t>ML TECH   + </a:t>
            </a:r>
            <a:r>
              <a:rPr lang="en-US" altLang="ko-KR" sz="2800" b="1" dirty="0" smtClean="0"/>
              <a:t> AOS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APP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&amp; </a:t>
            </a:r>
            <a:r>
              <a:rPr lang="en-US" altLang="ko-KR" sz="2800" b="1" dirty="0" smtClean="0"/>
              <a:t>WEB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2026499"/>
            <a:ext cx="8072494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ko-KR" altLang="en-US" sz="1600" dirty="0" smtClean="0"/>
              <a:t>프로그래밍 </a:t>
            </a:r>
            <a:r>
              <a:rPr lang="ko-KR" altLang="en-US" sz="1600" dirty="0" smtClean="0"/>
              <a:t>언어 학습을 통해 </a:t>
            </a:r>
            <a:r>
              <a:rPr lang="ko-KR" altLang="en-US" sz="1600" dirty="0" err="1" smtClean="0"/>
              <a:t>앱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및 웹 프로그래밍을 </a:t>
            </a:r>
            <a:r>
              <a:rPr lang="ko-KR" altLang="en-US" sz="1600" dirty="0" smtClean="0"/>
              <a:t>할 수 있고 </a:t>
            </a:r>
            <a:endParaRPr lang="en-US" altLang="ko-KR" sz="1600" dirty="0" smtClean="0"/>
          </a:p>
          <a:p>
            <a:pPr algn="ctr" fontAlgn="base" latinLnBrk="0">
              <a:lnSpc>
                <a:spcPct val="150000"/>
              </a:lnSpc>
            </a:pPr>
            <a:r>
              <a:rPr lang="ko-KR" altLang="en-US" sz="1600" dirty="0" smtClean="0"/>
              <a:t>컴퓨터비전 및 자연어처리와 같은 </a:t>
            </a:r>
            <a:r>
              <a:rPr lang="ko-KR" altLang="en-US" sz="1600" dirty="0" err="1" smtClean="0"/>
              <a:t>머신러닝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기술을 </a:t>
            </a:r>
            <a:r>
              <a:rPr lang="ko-KR" altLang="en-US" sz="1600" dirty="0" err="1" smtClean="0"/>
              <a:t>앱에</a:t>
            </a:r>
            <a:r>
              <a:rPr lang="ko-KR" altLang="en-US" sz="1600" dirty="0" smtClean="0"/>
              <a:t> 통합하여 </a:t>
            </a:r>
            <a:r>
              <a:rPr lang="ko-KR" altLang="en-US" sz="1600" dirty="0" smtClean="0"/>
              <a:t>개발할 </a:t>
            </a:r>
            <a:r>
              <a:rPr lang="ko-KR" altLang="en-US" sz="1600" dirty="0" smtClean="0"/>
              <a:t>수 </a:t>
            </a:r>
            <a:r>
              <a:rPr lang="ko-KR" altLang="en-US" sz="1600" dirty="0" smtClean="0"/>
              <a:t>있는</a:t>
            </a:r>
            <a:endParaRPr lang="en-US" altLang="ko-KR" sz="1600" dirty="0" smtClean="0"/>
          </a:p>
          <a:p>
            <a:pPr algn="ctr" fontAlgn="base" latinLnBrk="0">
              <a:lnSpc>
                <a:spcPct val="150000"/>
              </a:lnSpc>
            </a:pPr>
            <a:r>
              <a:rPr lang="ko-KR" altLang="en-US" sz="1600" dirty="0" smtClean="0"/>
              <a:t> </a:t>
            </a:r>
            <a:r>
              <a:rPr lang="ko-KR" altLang="en-US" sz="1600" b="1" dirty="0" smtClean="0"/>
              <a:t>신입 개발자</a:t>
            </a:r>
            <a:r>
              <a:rPr lang="ko-KR" altLang="en-US" sz="1600" dirty="0" smtClean="0"/>
              <a:t> 양성 과정</a:t>
            </a:r>
            <a:endParaRPr lang="ko-KR" altLang="en-US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28596" y="3286124"/>
          <a:ext cx="8286808" cy="2643206"/>
        </p:xfrm>
        <a:graphic>
          <a:graphicData uri="http://schemas.openxmlformats.org/drawingml/2006/table">
            <a:tbl>
              <a:tblPr/>
              <a:tblGrid>
                <a:gridCol w="2000264"/>
                <a:gridCol w="3143272"/>
                <a:gridCol w="3143272"/>
              </a:tblGrid>
              <a:tr h="7114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Machine Learning</a:t>
                      </a:r>
                      <a:endParaRPr 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App &amp; Web</a:t>
                      </a:r>
                      <a:endParaRPr 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Programming</a:t>
                      </a:r>
                      <a:endParaRPr 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144" marR="59144" marT="16352" marB="1635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Part1. </a:t>
                      </a: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AI</a:t>
                      </a:r>
                      <a:r>
                        <a:rPr lang="ko-KR" altLang="en-US" sz="1600" b="1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</a:t>
                      </a:r>
                      <a:r>
                        <a:rPr lang="ko-KR" altLang="en-US" sz="1600" b="1" kern="0" spc="0" dirty="0" err="1" smtClean="0">
                          <a:solidFill>
                            <a:srgbClr val="000000"/>
                          </a:solidFill>
                          <a:ea typeface="맑은 고딕"/>
                        </a:rPr>
                        <a:t>앱</a:t>
                      </a:r>
                      <a:r>
                        <a:rPr lang="ko-KR" altLang="en-US" sz="1600" b="1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프로그래밍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144" marR="59144" marT="16352" marB="1635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Part2. </a:t>
                      </a:r>
                      <a:r>
                        <a:rPr lang="ko-KR" altLang="en-US" sz="1600" b="1" kern="0" spc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지능형 </a:t>
                      </a:r>
                      <a:r>
                        <a:rPr lang="ko-KR" altLang="en-US" sz="1600" b="1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웹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프로그래밍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144" marR="59144" marT="16352" marB="1635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1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JAVA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/ KOTLIN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a typeface="맑은 고딕"/>
                        </a:rPr>
                        <a:t>안드로이드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a typeface="맑은 고딕"/>
                        </a:rPr>
                        <a:t>앱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화면구현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프로그래밍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백엔드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 서비스 연동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a typeface="맑은 고딕"/>
                        </a:rPr>
                        <a:t>온디바이스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Machine Learning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적용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구글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 플레이스토어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앱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 출시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144" marR="59144" marT="16352" marB="1635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HTML / CSS / JAVASCRIPT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REACT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/ REACT NATIVE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웹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DB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연동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a typeface="맑은 고딕"/>
                        </a:rPr>
                        <a:t>클라우드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Machine Learning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연동</a:t>
                      </a:r>
                      <a:endParaRPr lang="ko-KR" altLang="en-US" sz="1600" kern="0" spc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∘ 팀 웹 프로젝트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144" marR="59144" marT="16352" marB="1635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Language &amp; </a:t>
            </a:r>
            <a:r>
              <a:rPr lang="en-US" altLang="ko-KR" b="1" dirty="0" smtClean="0"/>
              <a:t>Stack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523607"/>
            <a:ext cx="8286808" cy="512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1600" dirty="0" smtClean="0"/>
              <a:t>⦁ </a:t>
            </a:r>
            <a:r>
              <a:rPr lang="en-US" sz="1600" b="1" dirty="0" smtClean="0"/>
              <a:t>Front End 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앱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en-US" sz="1600" dirty="0" smtClean="0"/>
              <a:t>JAVA, KOTLIN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</a:t>
            </a:r>
            <a:r>
              <a:rPr lang="ko-KR" altLang="en-US" sz="1600" dirty="0" smtClean="0"/>
              <a:t>웹 프로그래밍 </a:t>
            </a:r>
            <a:r>
              <a:rPr lang="en-US" altLang="ko-KR" sz="1600" dirty="0" smtClean="0"/>
              <a:t>: </a:t>
            </a:r>
            <a:r>
              <a:rPr lang="en-US" sz="1600" dirty="0" smtClean="0"/>
              <a:t>HTML, CSS, JAVASCRIPT</a:t>
            </a:r>
          </a:p>
          <a:p>
            <a:pPr fontAlgn="base">
              <a:lnSpc>
                <a:spcPct val="150000"/>
              </a:lnSpc>
            </a:pPr>
            <a:endParaRPr lang="en-US" sz="800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⦁ </a:t>
            </a:r>
            <a:r>
              <a:rPr lang="en-US" sz="1600" b="1" dirty="0" smtClean="0"/>
              <a:t>Back End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</a:t>
            </a:r>
            <a:r>
              <a:rPr lang="ko-KR" altLang="en-US" sz="1600" dirty="0" err="1" smtClean="0"/>
              <a:t>백엔드</a:t>
            </a:r>
            <a:r>
              <a:rPr lang="ko-KR" altLang="en-US" sz="1600" dirty="0" smtClean="0"/>
              <a:t> 서비스 </a:t>
            </a:r>
            <a:r>
              <a:rPr lang="en-US" altLang="ko-KR" sz="1600" dirty="0" smtClean="0"/>
              <a:t>: </a:t>
            </a:r>
            <a:r>
              <a:rPr lang="en-US" sz="1600" dirty="0" smtClean="0"/>
              <a:t>PHP</a:t>
            </a:r>
            <a:r>
              <a:rPr lang="en-US" sz="1600" dirty="0" smtClean="0"/>
              <a:t>, </a:t>
            </a:r>
            <a:r>
              <a:rPr lang="en-US" sz="1600" dirty="0" smtClean="0"/>
              <a:t>APM Web </a:t>
            </a:r>
            <a:r>
              <a:rPr lang="en-US" sz="1600" dirty="0" smtClean="0"/>
              <a:t>Hosting, Firebase,</a:t>
            </a:r>
            <a:r>
              <a:rPr lang="en-US" sz="1600" dirty="0" smtClean="0"/>
              <a:t>  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</a:t>
            </a:r>
            <a:r>
              <a:rPr lang="ko-KR" altLang="en-US" sz="1600" dirty="0" smtClean="0"/>
              <a:t>데이터베이스 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MySQL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SQLite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Firestore</a:t>
            </a:r>
            <a:r>
              <a:rPr lang="en-US" altLang="ko-KR" sz="1600" dirty="0" smtClean="0"/>
              <a:t> </a:t>
            </a:r>
            <a:r>
              <a:rPr lang="en-US" sz="1600" dirty="0" smtClean="0"/>
              <a:t>No-SQL </a:t>
            </a:r>
            <a:r>
              <a:rPr lang="en-US" sz="1600" dirty="0" smtClean="0"/>
              <a:t>DB</a:t>
            </a:r>
            <a:r>
              <a:rPr lang="en-US" sz="1600" dirty="0" smtClean="0"/>
              <a:t>,</a:t>
            </a:r>
          </a:p>
          <a:p>
            <a:pPr fontAlgn="base">
              <a:lnSpc>
                <a:spcPct val="150000"/>
              </a:lnSpc>
            </a:pPr>
            <a:endParaRPr lang="en-US" sz="800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⦁ </a:t>
            </a:r>
            <a:r>
              <a:rPr lang="en-US" sz="1600" b="1" dirty="0" smtClean="0"/>
              <a:t>Machine Learning</a:t>
            </a:r>
            <a:endParaRPr lang="en-US" sz="1600" b="1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</a:t>
            </a:r>
            <a:r>
              <a:rPr lang="en-US" sz="1600" dirty="0" smtClean="0"/>
              <a:t>∘ Google ML kit,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,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</a:t>
            </a:r>
            <a:r>
              <a:rPr lang="en-US" sz="1600" dirty="0" err="1" smtClean="0"/>
              <a:t>lite</a:t>
            </a:r>
            <a:r>
              <a:rPr lang="en-US" sz="1600" dirty="0" smtClean="0"/>
              <a:t>, </a:t>
            </a:r>
            <a:r>
              <a:rPr lang="en-US" sz="1600" dirty="0" err="1" smtClean="0"/>
              <a:t>Keras</a:t>
            </a:r>
            <a:r>
              <a:rPr lang="en-US" sz="1600" dirty="0" smtClean="0"/>
              <a:t>, </a:t>
            </a:r>
            <a:r>
              <a:rPr lang="en-US" sz="1600" dirty="0" err="1" smtClean="0"/>
              <a:t>PyTorch</a:t>
            </a:r>
            <a:endParaRPr lang="en-US" sz="1600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</a:t>
            </a:r>
            <a:r>
              <a:rPr lang="en-US" sz="1600" dirty="0" smtClean="0"/>
              <a:t>   ∘ Python, JavaScript</a:t>
            </a:r>
          </a:p>
          <a:p>
            <a:pPr fontAlgn="base">
              <a:lnSpc>
                <a:spcPct val="150000"/>
              </a:lnSpc>
            </a:pPr>
            <a:endParaRPr lang="en-US" sz="800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⦁ </a:t>
            </a:r>
            <a:r>
              <a:rPr lang="ko-KR" altLang="en-US" sz="1600" b="1" dirty="0" smtClean="0"/>
              <a:t>형상관리 </a:t>
            </a:r>
            <a:r>
              <a:rPr lang="en-US" altLang="ko-KR" sz="1600" b="1" dirty="0" smtClean="0"/>
              <a:t>&amp; </a:t>
            </a:r>
            <a:r>
              <a:rPr lang="en-US" altLang="ko-KR" sz="1600" b="1" dirty="0" smtClean="0"/>
              <a:t>OPEN </a:t>
            </a:r>
            <a:r>
              <a:rPr lang="en-US" altLang="ko-KR" sz="1600" b="1" dirty="0" smtClean="0"/>
              <a:t>API</a:t>
            </a:r>
            <a:endParaRPr lang="en-US" sz="1600" b="1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</a:t>
            </a:r>
            <a:r>
              <a:rPr lang="en-US" sz="1600" dirty="0" err="1" smtClean="0"/>
              <a:t>Git</a:t>
            </a:r>
            <a:r>
              <a:rPr lang="en-US" sz="1600" dirty="0" smtClean="0"/>
              <a:t>, </a:t>
            </a:r>
            <a:r>
              <a:rPr lang="en-US" sz="1600" dirty="0" err="1" smtClean="0"/>
              <a:t>GitHub</a:t>
            </a:r>
            <a:endParaRPr lang="en-US" sz="1600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REST API, JSON, XML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105273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머신러</a:t>
            </a:r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닝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2214554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인공지능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(AI)  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vs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vs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딥러닝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 descr="C:\Users\mrhi\Downloads\im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786058"/>
            <a:ext cx="6757766" cy="33575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1600" y="105273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앱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285293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Android OS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가 탑재된 스마트폰에서 실행되는 소프트웨어 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 descr="https://developer.android.com/images/home/nougat_b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3501008"/>
            <a:ext cx="2102546" cy="201622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79712" y="1052736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모바일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OS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의 종류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392" name="Picture 8" descr="http://cfile2.uf.tistory.com/image/24735B3C51D9028F1509B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4197148"/>
            <a:ext cx="3852921" cy="2232248"/>
          </a:xfrm>
          <a:prstGeom prst="rect">
            <a:avLst/>
          </a:prstGeom>
          <a:noFill/>
        </p:spPr>
      </p:pic>
      <p:pic>
        <p:nvPicPr>
          <p:cNvPr id="1026" name="Picture 2" descr="C:\Users\user\Downloads\android-vs-ios-600x33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071678"/>
            <a:ext cx="5000660" cy="281703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(App)</a:t>
            </a:r>
            <a:r>
              <a:rPr lang="ko-KR" altLang="en-US" sz="2400" dirty="0" smtClean="0"/>
              <a:t>은 어플리케이션</a:t>
            </a:r>
            <a:r>
              <a:rPr lang="en-US" altLang="ko-KR" sz="2400" dirty="0" smtClean="0"/>
              <a:t>(Application)</a:t>
            </a:r>
            <a:r>
              <a:rPr lang="ko-KR" altLang="en-US" sz="2400" dirty="0" smtClean="0"/>
              <a:t>의 줄인말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smtClean="0"/>
              <a:t>어플리케이션</a:t>
            </a:r>
            <a:r>
              <a:rPr lang="en-US" altLang="ko-KR" sz="2400" dirty="0" smtClean="0"/>
              <a:t>? </a:t>
            </a:r>
          </a:p>
          <a:p>
            <a:pPr>
              <a:buNone/>
            </a:pPr>
            <a:r>
              <a:rPr lang="ko-KR" altLang="en-US" sz="2400" dirty="0" smtClean="0"/>
              <a:t>   응용소프트웨어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우리가 일상생활에서 사용하는 소프트웨어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r>
              <a:rPr lang="ko-KR" altLang="en-US" sz="2400" dirty="0" smtClean="0"/>
              <a:t>  </a:t>
            </a: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흔히 “프로그램”이라고 표현하는 소프트웨어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800" dirty="0" smtClean="0"/>
          </a:p>
          <a:p>
            <a:pPr>
              <a:buNone/>
            </a:pPr>
            <a:r>
              <a:rPr lang="en-US" altLang="ko-KR" sz="2000" dirty="0" smtClean="0"/>
              <a:t>• Microsoft </a:t>
            </a:r>
            <a:r>
              <a:rPr lang="en-US" altLang="ko-KR" sz="2000" dirty="0" err="1" smtClean="0"/>
              <a:t>Ofﬁce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한컴오피스</a:t>
            </a:r>
            <a:r>
              <a:rPr lang="en-US" altLang="ko-KR" sz="2000" dirty="0" smtClean="0"/>
              <a:t>, Chrome, Internet Explorer, </a:t>
            </a:r>
            <a:r>
              <a:rPr lang="ko-KR" altLang="en-US" sz="2000" dirty="0" smtClean="0"/>
              <a:t>알집</a:t>
            </a:r>
            <a:r>
              <a:rPr lang="en-US" altLang="ko-KR" sz="2000" dirty="0" smtClean="0"/>
              <a:t>, </a:t>
            </a:r>
          </a:p>
          <a:p>
            <a:pPr>
              <a:buNone/>
            </a:pPr>
            <a:r>
              <a:rPr lang="en-US" altLang="ko-KR" sz="2000" dirty="0" smtClean="0"/>
              <a:t>  </a:t>
            </a:r>
            <a:r>
              <a:rPr lang="ko-KR" altLang="en-US" sz="2000" dirty="0" err="1" smtClean="0"/>
              <a:t>곰플레이어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네이트온</a:t>
            </a:r>
            <a:r>
              <a:rPr lang="en-US" altLang="ko-KR" sz="2000" dirty="0" smtClean="0"/>
              <a:t>, Adobe Photoshop,..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(Mobile App)? </a:t>
            </a:r>
          </a:p>
          <a:p>
            <a:pPr>
              <a:buNone/>
            </a:pPr>
            <a:r>
              <a:rPr lang="ko-KR" altLang="en-US" sz="2400" dirty="0" smtClean="0"/>
              <a:t>    </a:t>
            </a:r>
            <a:r>
              <a:rPr lang="ko-KR" altLang="en-US" sz="2400" dirty="0" err="1" smtClean="0"/>
              <a:t>안드로이드</a:t>
            </a:r>
            <a:r>
              <a:rPr lang="en-US" altLang="ko-KR" sz="2400" dirty="0" smtClean="0"/>
              <a:t>(Android) </a:t>
            </a:r>
            <a:r>
              <a:rPr lang="ko-KR" altLang="en-US" sz="2400" dirty="0" err="1" smtClean="0"/>
              <a:t>스마트폰이나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아이폰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iPhone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과 같은 모바일 기기에서 동작하는 어플리케이션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응용소프트웨어</a:t>
            </a:r>
            <a:r>
              <a:rPr lang="en-US" altLang="ko-KR" sz="2400" dirty="0" smtClean="0"/>
              <a:t>).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흔히 “</a:t>
            </a:r>
            <a:r>
              <a:rPr lang="ko-KR" altLang="en-US" sz="2400" dirty="0" err="1" smtClean="0"/>
              <a:t>어플</a:t>
            </a:r>
            <a:r>
              <a:rPr lang="ko-KR" altLang="en-US" sz="2400" dirty="0" smtClean="0"/>
              <a:t>”이라고 표현하는 소프트웨어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000" dirty="0" smtClean="0"/>
              <a:t>• </a:t>
            </a:r>
            <a:r>
              <a:rPr lang="ko-KR" altLang="en-US" sz="2000" dirty="0" err="1" smtClean="0"/>
              <a:t>카카오톡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Instagram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서울버스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배달의민족</a:t>
            </a:r>
            <a:r>
              <a:rPr lang="en-US" altLang="ko-KR" sz="2000" dirty="0" smtClean="0"/>
              <a:t>,..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?</a:t>
            </a:r>
            <a:endParaRPr lang="en-US" altLang="ko-KR" dirty="0" err="1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제작은 일반적인 응용소프트웨어 제작과 같은 단계를 거치게 된다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1. </a:t>
            </a:r>
            <a:r>
              <a:rPr lang="ko-KR" altLang="en-US" sz="2400" dirty="0" smtClean="0"/>
              <a:t>서비스 기획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아이디어 구체화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세부기능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와이어프레임</a:t>
            </a:r>
            <a:r>
              <a:rPr lang="en-US" altLang="ko-KR" sz="2400" dirty="0" smtClean="0"/>
              <a:t>,..)</a:t>
            </a:r>
          </a:p>
          <a:p>
            <a:pPr>
              <a:buNone/>
            </a:pPr>
            <a:r>
              <a:rPr lang="en-US" altLang="ko-KR" sz="2400" dirty="0" smtClean="0"/>
              <a:t> </a:t>
            </a:r>
          </a:p>
          <a:p>
            <a:pPr>
              <a:buNone/>
            </a:pPr>
            <a:r>
              <a:rPr lang="en-US" altLang="ko-KR" sz="2400" dirty="0" smtClean="0"/>
              <a:t>2. </a:t>
            </a:r>
            <a:r>
              <a:rPr lang="ko-KR" altLang="en-US" sz="2400" dirty="0" smtClean="0"/>
              <a:t>어플리케이션 </a:t>
            </a:r>
            <a:r>
              <a:rPr lang="en-US" altLang="ko-KR" sz="2400" dirty="0" smtClean="0"/>
              <a:t>UI/UX </a:t>
            </a:r>
            <a:r>
              <a:rPr lang="ko-KR" altLang="en-US" sz="2400" dirty="0" smtClean="0"/>
              <a:t>디자인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디자인 시안</a:t>
            </a:r>
            <a:r>
              <a:rPr lang="en-US" altLang="ko-KR" sz="2400" dirty="0" smtClean="0"/>
              <a:t>, GUI </a:t>
            </a:r>
            <a:r>
              <a:rPr lang="ko-KR" altLang="en-US" sz="2400" dirty="0" smtClean="0"/>
              <a:t>디자인</a:t>
            </a:r>
            <a:r>
              <a:rPr lang="en-US" altLang="ko-KR" sz="2400" dirty="0" smtClean="0"/>
              <a:t>,..)</a:t>
            </a:r>
          </a:p>
          <a:p>
            <a:pPr>
              <a:buNone/>
            </a:pPr>
            <a:r>
              <a:rPr lang="en-US" altLang="ko-KR" sz="2400" dirty="0" smtClean="0"/>
              <a:t> </a:t>
            </a:r>
          </a:p>
          <a:p>
            <a:pPr>
              <a:buNone/>
            </a:pPr>
            <a:r>
              <a:rPr lang="en-US" altLang="ko-KR" sz="2400" dirty="0" smtClean="0"/>
              <a:t>3. </a:t>
            </a:r>
            <a:r>
              <a:rPr lang="ko-KR" altLang="en-US" sz="2400" dirty="0" smtClean="0"/>
              <a:t>서비스 개발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개발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서버 개발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구축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시스템</a:t>
            </a:r>
            <a:r>
              <a:rPr lang="en-US" altLang="ko-KR" sz="2400" dirty="0" smtClean="0"/>
              <a:t>/DB </a:t>
            </a:r>
            <a:r>
              <a:rPr lang="ko-KR" altLang="en-US" sz="2400" dirty="0" smtClean="0"/>
              <a:t>설계</a:t>
            </a:r>
            <a:r>
              <a:rPr lang="en-US" altLang="ko-KR" sz="2400" dirty="0" smtClean="0"/>
              <a:t>,..)</a:t>
            </a:r>
          </a:p>
          <a:p>
            <a:pPr>
              <a:buNone/>
            </a:pPr>
            <a:r>
              <a:rPr lang="en-US" altLang="ko-KR" sz="2400" dirty="0" smtClean="0"/>
              <a:t> </a:t>
            </a:r>
          </a:p>
          <a:p>
            <a:pPr>
              <a:buNone/>
            </a:pPr>
            <a:r>
              <a:rPr lang="en-US" altLang="ko-KR" sz="2400" dirty="0" smtClean="0"/>
              <a:t>4. </a:t>
            </a:r>
            <a:r>
              <a:rPr lang="ko-KR" altLang="en-US" sz="2400" dirty="0" smtClean="0"/>
              <a:t>출시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배포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개발 마무리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마켓에 배포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홍보</a:t>
            </a:r>
            <a:r>
              <a:rPr lang="en-US" altLang="ko-KR" sz="2400" dirty="0" smtClean="0"/>
              <a:t>,..)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?</a:t>
            </a:r>
            <a:endParaRPr lang="en-US" altLang="ko-KR" dirty="0" err="1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sz="2400" dirty="0" smtClean="0"/>
              <a:t>• “</a:t>
            </a:r>
            <a:r>
              <a:rPr lang="ko-KR" altLang="en-US" sz="2400" dirty="0" smtClean="0"/>
              <a:t>제작”과 “개발”은 같은 뜻이 아니다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b="1" dirty="0" smtClean="0"/>
              <a:t>“</a:t>
            </a:r>
            <a:r>
              <a:rPr lang="ko-KR" altLang="en-US" sz="2400" b="1" dirty="0" smtClean="0"/>
              <a:t>제작”</a:t>
            </a:r>
            <a:r>
              <a:rPr lang="en-US" altLang="ko-KR" sz="2400" b="1" dirty="0" smtClean="0"/>
              <a:t>: </a:t>
            </a:r>
            <a:r>
              <a:rPr lang="ko-KR" altLang="en-US" sz="2400" dirty="0" smtClean="0"/>
              <a:t>기획부터 개발까지 하나의 서비스를 온전히 만들어내는 것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b="1" dirty="0" smtClean="0"/>
              <a:t>“</a:t>
            </a:r>
            <a:r>
              <a:rPr lang="ko-KR" altLang="en-US" sz="2400" b="1" dirty="0" smtClean="0"/>
              <a:t>개발”</a:t>
            </a:r>
            <a:r>
              <a:rPr lang="en-US" altLang="ko-KR" sz="2400" b="1" dirty="0" smtClean="0"/>
              <a:t>: </a:t>
            </a:r>
            <a:r>
              <a:rPr lang="ko-KR" altLang="en-US" sz="2400" dirty="0" smtClean="0"/>
              <a:t>결정된 기획과 디자인을 바탕으로 소프트웨어를 구현하는 것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• “</a:t>
            </a:r>
            <a:r>
              <a:rPr lang="ko-KR" altLang="en-US" sz="2400" dirty="0" smtClean="0"/>
              <a:t>제작”은 최종 단계인 출시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배포 후에 이루어지는 “운</a:t>
            </a:r>
            <a:r>
              <a:rPr lang="ko-KR" altLang="en-US" sz="2400" dirty="0"/>
              <a:t>영</a:t>
            </a:r>
            <a:r>
              <a:rPr lang="ko-KR" altLang="en-US" sz="2400" dirty="0" smtClean="0"/>
              <a:t>”이나 “서비스 관리”</a:t>
            </a:r>
            <a:r>
              <a:rPr lang="en-US" altLang="ko-KR" sz="2400" dirty="0" smtClean="0"/>
              <a:t>, “</a:t>
            </a:r>
            <a:r>
              <a:rPr lang="ko-KR" altLang="en-US" sz="2400" dirty="0" smtClean="0"/>
              <a:t>유지보수”</a:t>
            </a:r>
            <a:r>
              <a:rPr lang="en-US" altLang="ko-KR" sz="2400" dirty="0" smtClean="0"/>
              <a:t>, “</a:t>
            </a:r>
            <a:r>
              <a:rPr lang="ko-KR" altLang="en-US" sz="2400" dirty="0" smtClean="0"/>
              <a:t>인프라” 등과는 다른 개념이다</a:t>
            </a:r>
            <a:r>
              <a:rPr lang="en-US" altLang="ko-KR" sz="2400" dirty="0" smtClean="0"/>
              <a:t>.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?</a:t>
            </a:r>
            <a:endParaRPr lang="en-US" altLang="ko-KR" dirty="0" err="1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smtClean="0"/>
              <a:t>즉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서비스 하나를 혼자서 </a:t>
            </a:r>
            <a:r>
              <a:rPr lang="ko-KR" altLang="en-US" sz="2400" dirty="0" err="1" smtClean="0"/>
              <a:t>런칭하는건</a:t>
            </a:r>
            <a:r>
              <a:rPr lang="ko-KR" altLang="en-US" sz="2400" dirty="0" smtClean="0"/>
              <a:t> 쉽지 않은 일 </a:t>
            </a:r>
            <a:endParaRPr lang="en-US" altLang="ko-KR" sz="2400" dirty="0" smtClean="0"/>
          </a:p>
          <a:p>
            <a:pPr>
              <a:buNone/>
            </a:pPr>
            <a:endParaRPr lang="ko-KR" altLang="en-US" sz="2400" dirty="0" smtClean="0"/>
          </a:p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smtClean="0"/>
              <a:t>여러 분야의 전문적인 일을 혼자서 해낼 수 있어야</a:t>
            </a:r>
            <a:endParaRPr lang="en-US" altLang="ko-KR" sz="2400" dirty="0" smtClean="0"/>
          </a:p>
          <a:p>
            <a:pPr>
              <a:buNone/>
            </a:pPr>
            <a:r>
              <a:rPr lang="ko-KR" altLang="en-US" sz="2400" dirty="0" smtClean="0"/>
              <a:t> </a:t>
            </a:r>
          </a:p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smtClean="0"/>
              <a:t>혼자서 할 수 있는 일들은 분명 제한적일 것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?</a:t>
            </a:r>
            <a:endParaRPr lang="en-US" altLang="ko-KR" dirty="0" err="1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제작에서 최종 단계 바로 이전의 단계는</a:t>
            </a:r>
            <a:r>
              <a:rPr lang="en-US" altLang="ko-KR" sz="2400" dirty="0" smtClean="0"/>
              <a:t>? </a:t>
            </a:r>
          </a:p>
          <a:p>
            <a:pPr>
              <a:buNone/>
            </a:pPr>
            <a:r>
              <a:rPr lang="en-US" altLang="ko-KR" sz="2400" dirty="0" smtClean="0"/>
              <a:t>   = “</a:t>
            </a:r>
            <a:r>
              <a:rPr lang="ko-KR" altLang="en-US" sz="2400" dirty="0" smtClean="0"/>
              <a:t>개발” </a:t>
            </a:r>
          </a:p>
          <a:p>
            <a:pPr>
              <a:buNone/>
            </a:pPr>
            <a:r>
              <a:rPr lang="en-US" altLang="ko-KR" sz="2400" dirty="0" smtClean="0"/>
              <a:t>   = </a:t>
            </a:r>
            <a:r>
              <a:rPr lang="ko-KR" altLang="en-US" sz="2400" dirty="0" smtClean="0"/>
              <a:t>실제로 소프트웨어를 구현해내는 단계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• “</a:t>
            </a:r>
            <a:r>
              <a:rPr lang="ko-KR" altLang="en-US" sz="2400" dirty="0" smtClean="0"/>
              <a:t>개발”을 할 수 있다면 아이디어만 가지고도 혼자서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제작 가능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기획하기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ko-KR" sz="2400" dirty="0" smtClean="0"/>
              <a:t>1. </a:t>
            </a:r>
            <a:r>
              <a:rPr lang="ko-KR" altLang="en-US" sz="2400" dirty="0" smtClean="0"/>
              <a:t>아이디어 구체화하기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ko-KR" altLang="en-US" sz="2400" dirty="0" smtClean="0"/>
              <a:t>예시</a:t>
            </a:r>
            <a:r>
              <a:rPr lang="en-US" altLang="ko-KR" sz="2400" dirty="0" smtClean="0"/>
              <a:t>)</a:t>
            </a:r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“1</a:t>
            </a:r>
            <a:r>
              <a:rPr lang="ko-KR" altLang="en-US" sz="2400" dirty="0" err="1" smtClean="0"/>
              <a:t>인가구를</a:t>
            </a:r>
            <a:r>
              <a:rPr lang="ko-KR" altLang="en-US" sz="2400" dirty="0" smtClean="0"/>
              <a:t> 위한 방범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”</a:t>
            </a:r>
            <a:endParaRPr lang="en-US" altLang="ko-KR" sz="2400" dirty="0" smtClean="0"/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“</a:t>
            </a:r>
            <a:r>
              <a:rPr lang="ko-KR" altLang="en-US" sz="2400" dirty="0" smtClean="0"/>
              <a:t>공공데이터를 기반으로 한 주변 </a:t>
            </a:r>
            <a:r>
              <a:rPr lang="ko-KR" altLang="en-US" sz="2400" dirty="0" err="1" smtClean="0"/>
              <a:t>와이파이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AP </a:t>
            </a:r>
            <a:r>
              <a:rPr lang="ko-KR" altLang="en-US" sz="2400" dirty="0" smtClean="0"/>
              <a:t>안내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”</a:t>
            </a:r>
            <a:endParaRPr lang="en-US" altLang="ko-KR" sz="2400" dirty="0" smtClean="0"/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“</a:t>
            </a:r>
            <a:r>
              <a:rPr lang="ko-KR" altLang="en-US" sz="2400" dirty="0" smtClean="0"/>
              <a:t>현재 위치에서 그린 그림을 공유할 수 있는 증강현실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”</a:t>
            </a:r>
            <a:endParaRPr lang="en-US" altLang="ko-KR" sz="2400" dirty="0" smtClean="0"/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“1:1 </a:t>
            </a:r>
            <a:r>
              <a:rPr lang="ko-KR" altLang="en-US" sz="2400" dirty="0" smtClean="0"/>
              <a:t>개인 간 중고거래가 가능한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”</a:t>
            </a:r>
            <a:endParaRPr lang="en-US" altLang="ko-KR" sz="2400" dirty="0" smtClean="0"/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“</a:t>
            </a:r>
            <a:r>
              <a:rPr lang="ko-KR" altLang="en-US" sz="2400" dirty="0" smtClean="0"/>
              <a:t>당 일 호텔을 예약할 수 있는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”</a:t>
            </a:r>
            <a:r>
              <a:rPr lang="en-US" altLang="ko-KR" sz="2400" dirty="0" smtClean="0"/>
              <a:t>…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기획하기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sz="2400" dirty="0" smtClean="0"/>
              <a:t>2. </a:t>
            </a:r>
            <a:r>
              <a:rPr lang="ko-KR" altLang="en-US" sz="2400" dirty="0" smtClean="0"/>
              <a:t>구체적인 기능 리스트화하기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ko-KR" altLang="en-US" sz="2400" dirty="0" smtClean="0"/>
              <a:t>예시</a:t>
            </a:r>
            <a:r>
              <a:rPr lang="en-US" altLang="ko-KR" sz="2400" dirty="0" smtClean="0"/>
              <a:t>)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“</a:t>
            </a:r>
            <a:r>
              <a:rPr lang="ko-KR" altLang="en-US" sz="1800" dirty="0" smtClean="0"/>
              <a:t>현재 위치를 기반으로 가장 가까운 </a:t>
            </a:r>
            <a:r>
              <a:rPr lang="ko-KR" altLang="en-US" sz="1800" dirty="0" err="1" smtClean="0"/>
              <a:t>와이파이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AP</a:t>
            </a:r>
            <a:r>
              <a:rPr lang="ko-KR" altLang="en-US" sz="1800" dirty="0" smtClean="0"/>
              <a:t>부터 리스트로 보여줌”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채팅 기능으로 거래자와 실시간 소통 가능”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단순 녹화 뿐 아니라 움직임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흔들림 감지”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“2</a:t>
            </a:r>
            <a:r>
              <a:rPr lang="ko-KR" altLang="en-US" sz="1800" dirty="0" smtClean="0"/>
              <a:t>명 이상의 얼굴이 인식되면 침입상황으로 간주하여 알려주는 침입 탐지 기능”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내가 자주 사용하는 </a:t>
            </a:r>
            <a:r>
              <a:rPr lang="ko-KR" altLang="en-US" sz="1800" dirty="0" err="1" smtClean="0"/>
              <a:t>와이파이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AP</a:t>
            </a:r>
            <a:r>
              <a:rPr lang="ko-KR" altLang="en-US" sz="1800" dirty="0" smtClean="0"/>
              <a:t>를 저장할 수 있는 </a:t>
            </a:r>
            <a:r>
              <a:rPr lang="ko-KR" altLang="en-US" sz="1800" dirty="0" err="1" smtClean="0"/>
              <a:t>즐겨찾기</a:t>
            </a:r>
            <a:r>
              <a:rPr lang="ko-KR" altLang="en-US" sz="1800" dirty="0" smtClean="0"/>
              <a:t> 기능”</a:t>
            </a:r>
            <a:r>
              <a:rPr lang="en-US" altLang="ko-KR" sz="1800" dirty="0" smtClean="0"/>
              <a:t>,..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:\수업자료\WebJSP\문서\ML 앱웹과정\인공지능머신러닝딥러닝구현기술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230" y="1285860"/>
            <a:ext cx="7245670" cy="3143272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기술에 따른 구현기술 차이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6" name="Picture 4" descr="D:\수업자료\WebJSP\문서\ML 앱웹과정\규칙기반과-머신러닝-기반의-바나나-인식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4654329"/>
            <a:ext cx="4143404" cy="1917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기획하기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sz="2400" dirty="0" smtClean="0"/>
              <a:t>3. </a:t>
            </a:r>
            <a:r>
              <a:rPr lang="ko-KR" altLang="en-US" sz="2400" dirty="0" smtClean="0"/>
              <a:t>주요 </a:t>
            </a:r>
            <a:r>
              <a:rPr lang="en-US" altLang="ko-KR" sz="2400" dirty="0" smtClean="0"/>
              <a:t>UI </a:t>
            </a:r>
            <a:r>
              <a:rPr lang="ko-KR" altLang="en-US" sz="2400" dirty="0" smtClean="0"/>
              <a:t>구상하기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ko-KR" altLang="en-US" sz="2400" dirty="0" smtClean="0"/>
              <a:t>예시</a:t>
            </a:r>
            <a:r>
              <a:rPr lang="en-US" altLang="ko-KR" sz="2400" dirty="0" smtClean="0"/>
              <a:t>)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리스트 </a:t>
            </a:r>
            <a:r>
              <a:rPr lang="en-US" altLang="ko-KR" sz="1800" dirty="0" smtClean="0"/>
              <a:t>UI</a:t>
            </a:r>
            <a:r>
              <a:rPr lang="ko-KR" altLang="en-US" sz="1800" dirty="0" smtClean="0"/>
              <a:t>를 이용해서 여러 항목의 그림들을 한꺼번에 조 회 가능하게”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탭을 이용해서 개요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정보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지도를 손쉽게 </a:t>
            </a:r>
            <a:r>
              <a:rPr lang="ko-KR" altLang="en-US" sz="1800" dirty="0" err="1" smtClean="0"/>
              <a:t>스와이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핑할</a:t>
            </a:r>
            <a:r>
              <a:rPr lang="ko-KR" altLang="en-US" sz="1800" dirty="0" smtClean="0"/>
              <a:t> 수 있도록”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검색 버튼을 상단 </a:t>
            </a:r>
            <a:r>
              <a:rPr lang="ko-KR" altLang="en-US" sz="1800" dirty="0" err="1" smtClean="0"/>
              <a:t>네비게이션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UI</a:t>
            </a:r>
            <a:r>
              <a:rPr lang="ko-KR" altLang="en-US" sz="1800" dirty="0" smtClean="0"/>
              <a:t>에 넣어서 언 제든 검색할 수 있게”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햄버거 버튼과 연동되는 슬라이딩 메뉴 </a:t>
            </a:r>
            <a:r>
              <a:rPr lang="ko-KR" altLang="en-US" sz="1800" dirty="0" err="1" smtClean="0"/>
              <a:t>를</a:t>
            </a:r>
            <a:r>
              <a:rPr lang="ko-KR" altLang="en-US" sz="1800" dirty="0" smtClean="0"/>
              <a:t> 만들어서 사용자 정보를 쉽게 조회할 수 있게”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“</a:t>
            </a:r>
            <a:r>
              <a:rPr lang="ko-KR" altLang="en-US" sz="1800" dirty="0" smtClean="0"/>
              <a:t>메인 화면 위 쪽에는 배너를 두어서 </a:t>
            </a:r>
            <a:r>
              <a:rPr lang="ko-KR" altLang="en-US" sz="1800" dirty="0" err="1" smtClean="0"/>
              <a:t>컨텐츠가</a:t>
            </a:r>
            <a:r>
              <a:rPr lang="ko-KR" altLang="en-US" sz="1800" dirty="0" smtClean="0"/>
              <a:t> 강조되게”</a:t>
            </a:r>
            <a:r>
              <a:rPr lang="en-US" altLang="ko-KR" sz="1800" dirty="0" smtClean="0"/>
              <a:t>,..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기획하기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4. </a:t>
            </a:r>
            <a:r>
              <a:rPr lang="ko-KR" altLang="en-US" sz="2400" dirty="0" smtClean="0"/>
              <a:t>와이어프레임 그리기</a:t>
            </a:r>
            <a:endParaRPr lang="ko-KR" altLang="en-US" sz="2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1" y="2400300"/>
            <a:ext cx="5616624" cy="430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840" y="1052736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앱의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종류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 descr="D:\업무\업무\2017년 교육운영\안드로이드웹앱콘텐츠개발자양성_20170217\수업자료\aa\aa\native_hybrid_web_app_development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7935845" cy="36004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28926" y="500042"/>
            <a:ext cx="3940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Native App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1" name="Picture 3" descr="D:\업무\업무\2017년 교육운영\안드로이드웹앱콘텐츠개발자양성_20170217\수업자료\aa\aa\apps-f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71612"/>
            <a:ext cx="3888432" cy="3684245"/>
          </a:xfrm>
          <a:prstGeom prst="rect">
            <a:avLst/>
          </a:prstGeom>
          <a:noFill/>
        </p:spPr>
      </p:pic>
      <p:pic>
        <p:nvPicPr>
          <p:cNvPr id="2052" name="Picture 4" descr="D:\업무\업무\2017년 교육운영\안드로이드웹앱콘텐츠개발자양성_20170217\수업자료\aa\aa\apps-shaza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1714488"/>
            <a:ext cx="1955145" cy="3714776"/>
          </a:xfrm>
          <a:prstGeom prst="rect">
            <a:avLst/>
          </a:prstGeom>
          <a:noFill/>
        </p:spPr>
      </p:pic>
      <p:pic>
        <p:nvPicPr>
          <p:cNvPr id="2050" name="Picture 2" descr="C:\Users\alfo6\Pictures\xmemoryzer.jpg.pagespeed.ic.2ewuEKaJnF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3929066"/>
            <a:ext cx="4357686" cy="250566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D:\업무\업무\2017년 교육운영\안드로이드웹앱콘텐츠개발자양성_20170217\수업자료\aa\aa\Mobile-Website-Native-App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00174"/>
            <a:ext cx="6552728" cy="4856039"/>
          </a:xfrm>
          <a:prstGeom prst="rect">
            <a:avLst/>
          </a:prstGeom>
          <a:noFill/>
        </p:spPr>
      </p:pic>
      <p:pic>
        <p:nvPicPr>
          <p:cNvPr id="3074" name="Picture 2" descr="D:\업무\업무\2017년 교육운영\안드로이드웹앱콘텐츠개발자양성_20170217\수업자료\aa\aa\apps-we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0" y="1785926"/>
            <a:ext cx="2122863" cy="396044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428992" y="642918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Web App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lfo6\Pictures\R720x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2071678"/>
            <a:ext cx="6000750" cy="36004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714612" y="642918"/>
            <a:ext cx="392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Hybrid App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9" name="Picture 5" descr="C:\Users\alfo6\Pictures\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62037" y="1643050"/>
            <a:ext cx="5905541" cy="442915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8596" y="357166"/>
          <a:ext cx="8215372" cy="608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843"/>
                <a:gridCol w="2053843"/>
                <a:gridCol w="2053843"/>
                <a:gridCol w="2053843"/>
              </a:tblGrid>
              <a:tr h="65322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Native</a:t>
                      </a:r>
                      <a:r>
                        <a:rPr lang="en-US" altLang="ko-KR" baseline="0" dirty="0" smtClean="0"/>
                        <a:t> App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Web App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Hybrid App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489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개발언어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Java, </a:t>
                      </a:r>
                      <a:r>
                        <a:rPr lang="en-US" altLang="ko-KR" sz="1600" dirty="0" err="1" smtClean="0"/>
                        <a:t>Kotlin</a:t>
                      </a:r>
                      <a:r>
                        <a:rPr lang="en-US" altLang="ko-KR" sz="160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(C++)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HTML, CSS, JavaScript</a:t>
                      </a:r>
                      <a:endParaRPr lang="en-US" altLang="ko-KR" sz="1600" baseline="0" dirty="0" smtClean="0"/>
                    </a:p>
                    <a:p>
                      <a:pPr algn="ctr" latinLnBrk="1"/>
                      <a:r>
                        <a:rPr lang="en-US" altLang="ko-KR" sz="1600" baseline="0" dirty="0" smtClean="0"/>
                        <a:t>( Web </a:t>
                      </a:r>
                      <a:r>
                        <a:rPr lang="ko-KR" altLang="en-US" sz="1600" baseline="0" dirty="0" smtClean="0"/>
                        <a:t>개발기술</a:t>
                      </a:r>
                      <a:r>
                        <a:rPr lang="en-US" altLang="ko-KR" sz="1600" baseline="0" dirty="0" smtClean="0"/>
                        <a:t>)</a:t>
                      </a:r>
                    </a:p>
                    <a:p>
                      <a:pPr algn="ctr" latinLnBrk="1"/>
                      <a:r>
                        <a:rPr lang="en-US" altLang="ko-KR" sz="1600" baseline="0" dirty="0" smtClean="0"/>
                        <a:t>+</a:t>
                      </a:r>
                    </a:p>
                    <a:p>
                      <a:pPr algn="ctr" latinLnBrk="1"/>
                      <a:r>
                        <a:rPr lang="en-US" altLang="ko-KR" sz="1600" baseline="0" dirty="0" smtClean="0"/>
                        <a:t>JQM or PWA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JavaScript, JSX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Dart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1331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개발</a:t>
                      </a:r>
                      <a:r>
                        <a:rPr lang="ko-KR" altLang="en-US" sz="1600" b="1" baseline="0" dirty="0" smtClean="0"/>
                        <a:t> 및 실행환경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/>
                        <a:t>Android Studio</a:t>
                      </a:r>
                    </a:p>
                    <a:p>
                      <a:pPr algn="ctr" latinLnBrk="1"/>
                      <a:endParaRPr lang="en-US" altLang="ko-KR" sz="1600" baseline="0" dirty="0" smtClean="0"/>
                    </a:p>
                    <a:p>
                      <a:pPr algn="ctr" latinLnBrk="1"/>
                      <a:r>
                        <a:rPr lang="ko-KR" altLang="en-US" sz="1600" baseline="0" dirty="0" smtClean="0"/>
                        <a:t> </a:t>
                      </a:r>
                      <a:r>
                        <a:rPr lang="ko-KR" altLang="en-US" sz="1600" baseline="0" dirty="0" err="1" smtClean="0"/>
                        <a:t>안드로이드</a:t>
                      </a:r>
                      <a:r>
                        <a:rPr lang="ko-KR" altLang="en-US" sz="1600" baseline="0" dirty="0" smtClean="0"/>
                        <a:t> </a:t>
                      </a:r>
                      <a:endParaRPr lang="en-US" altLang="ko-KR" sz="1600" baseline="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디바이스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Visual Studio Code</a:t>
                      </a:r>
                    </a:p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err="1" smtClean="0"/>
                        <a:t>모바일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웹브라이저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React</a:t>
                      </a:r>
                      <a:r>
                        <a:rPr lang="en-US" altLang="ko-KR" sz="1600" baseline="0" dirty="0" smtClean="0"/>
                        <a:t> Native</a:t>
                      </a:r>
                    </a:p>
                    <a:p>
                      <a:pPr algn="ctr" latinLnBrk="1"/>
                      <a:r>
                        <a:rPr lang="en-US" altLang="ko-KR" sz="1600" baseline="0" dirty="0" smtClean="0"/>
                        <a:t>Flutter</a:t>
                      </a:r>
                    </a:p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err="1" smtClean="0"/>
                        <a:t>모바일</a:t>
                      </a:r>
                      <a:r>
                        <a:rPr lang="ko-KR" altLang="en-US" sz="1600" dirty="0" smtClean="0"/>
                        <a:t> 디바이스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653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마켓등록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가능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불가능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가능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653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실행속도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빠름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느림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빠름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653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smtClean="0"/>
                        <a:t>디바이스제어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모두가능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불가능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일부가능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653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UI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 smtClean="0"/>
                        <a:t>가장 뛰어남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보통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보통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1600" y="105273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웹 서비스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4414" y="2143116"/>
            <a:ext cx="678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인터넷을 이용하여  서로 다른 종류의 컴퓨터들 간에 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상호작용을 하기 위한 소프트웨어 시스템 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5852" y="2928934"/>
            <a:ext cx="65055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86644" y="110945"/>
            <a:ext cx="1785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Part2. </a:t>
            </a:r>
            <a:r>
              <a:rPr lang="ko-KR" altLang="en-US" sz="1050" b="1" dirty="0" smtClean="0">
                <a:latin typeface="+mj-lt"/>
              </a:rPr>
              <a:t>자바 웹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웹 페이지 화면 </a:t>
            </a:r>
            <a:r>
              <a:rPr lang="en-US" altLang="ko-KR" b="1" dirty="0" smtClean="0"/>
              <a:t>UI</a:t>
            </a:r>
            <a:endParaRPr lang="ko-KR" altLang="en-US" b="1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altLang="ko-KR" sz="1800" dirty="0"/>
              <a:t>HTML </a:t>
            </a:r>
            <a:r>
              <a:rPr lang="ko-KR" altLang="en-US" sz="1800" dirty="0"/>
              <a:t>문서를 읽어서 눈에 보이는 웹 페이지를 만든다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472" y="2419365"/>
            <a:ext cx="78867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86644" y="110945"/>
            <a:ext cx="1785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Part2. </a:t>
            </a:r>
            <a:r>
              <a:rPr lang="ko-KR" altLang="en-US" sz="1050" b="1" dirty="0" smtClean="0">
                <a:latin typeface="+mj-lt"/>
              </a:rPr>
              <a:t>자바 웹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웹 페이지의 내용은 </a:t>
            </a:r>
            <a:r>
              <a:rPr lang="en-US" altLang="ko-KR" sz="2000" dirty="0" smtClean="0"/>
              <a:t>HTML</a:t>
            </a:r>
            <a:r>
              <a:rPr lang="ko-KR" altLang="en-US" sz="2000" dirty="0" smtClean="0"/>
              <a:t>로 작성</a:t>
            </a:r>
            <a:endParaRPr lang="en-US" altLang="ko-KR" sz="2000" dirty="0" smtClean="0"/>
          </a:p>
          <a:p>
            <a:r>
              <a:rPr lang="ko-KR" altLang="en-US" sz="2000" dirty="0" smtClean="0"/>
              <a:t>웹 </a:t>
            </a:r>
            <a:r>
              <a:rPr lang="ko-KR" altLang="en-US" sz="2000" dirty="0"/>
              <a:t>페이지의 스타일은 </a:t>
            </a:r>
            <a:r>
              <a:rPr lang="en-US" altLang="ko-KR" sz="2000" dirty="0" smtClean="0"/>
              <a:t>CSS</a:t>
            </a:r>
            <a:r>
              <a:rPr lang="ko-KR" altLang="en-US" sz="2000" dirty="0" smtClean="0"/>
              <a:t>로 지정</a:t>
            </a:r>
            <a:endParaRPr lang="en-US" altLang="ko-KR" sz="2000" dirty="0" smtClean="0"/>
          </a:p>
          <a:p>
            <a:r>
              <a:rPr lang="ko-KR" altLang="en-US" sz="2000" dirty="0" smtClean="0"/>
              <a:t>웹 </a:t>
            </a:r>
            <a:r>
              <a:rPr lang="ko-KR" altLang="en-US" sz="2000" dirty="0"/>
              <a:t>페이지의 상호작용은 </a:t>
            </a:r>
            <a:r>
              <a:rPr lang="en-US" altLang="ko-KR" sz="2000" dirty="0" smtClean="0"/>
              <a:t>JavaScript</a:t>
            </a:r>
            <a:r>
              <a:rPr lang="ko-KR" altLang="en-US" sz="2000" dirty="0" smtClean="0"/>
              <a:t>로 작성</a:t>
            </a:r>
            <a:endParaRPr lang="ko-KR" altLang="en-US" sz="20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 smtClean="0"/>
              <a:t>웹 페이지 화면 </a:t>
            </a:r>
            <a:r>
              <a:rPr lang="en-US" altLang="ko-KR" b="1" dirty="0" smtClean="0"/>
              <a:t>UI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63553" y="2895600"/>
            <a:ext cx="517564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86644" y="110945"/>
            <a:ext cx="1785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Part2. </a:t>
            </a:r>
            <a:r>
              <a:rPr lang="ko-KR" altLang="en-US" sz="1050" b="1" dirty="0" smtClean="0">
                <a:latin typeface="+mj-lt"/>
              </a:rPr>
              <a:t>자바 웹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수업자료\WebJSP\문서\ML 앱웹과정\imageㅁㅁㅁ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44" y="1562121"/>
            <a:ext cx="8896350" cy="4867275"/>
          </a:xfrm>
          <a:prstGeom prst="rect">
            <a:avLst/>
          </a:prstGeom>
          <a:noFill/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이미지 분류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웹 서비스 개발 단계</a:t>
            </a:r>
            <a:endParaRPr lang="ko-KR" alt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428736"/>
            <a:ext cx="4045626" cy="485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3786190"/>
            <a:ext cx="2519285" cy="251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7158" y="6315038"/>
            <a:ext cx="2198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FF"/>
                </a:solidFill>
              </a:rPr>
              <a:t>이미지참조</a:t>
            </a:r>
            <a:r>
              <a:rPr lang="en-US" altLang="ko-KR" sz="800" b="1" dirty="0" smtClean="0">
                <a:solidFill>
                  <a:srgbClr val="0000FF"/>
                </a:solidFill>
              </a:rPr>
              <a:t>. http://emptydream.tistory.com 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6644" y="110945"/>
            <a:ext cx="1785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Part2. </a:t>
            </a:r>
            <a:r>
              <a:rPr lang="ko-KR" altLang="en-US" sz="1050" b="1" dirty="0" smtClean="0">
                <a:latin typeface="+mj-lt"/>
              </a:rPr>
              <a:t>자바 웹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웹 프로젝트 예시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오늘의 집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6072198" y="2000240"/>
            <a:ext cx="1743075" cy="3209925"/>
            <a:chOff x="6000760" y="1571612"/>
            <a:chExt cx="1743075" cy="3209925"/>
          </a:xfrm>
        </p:grpSpPr>
        <p:pic>
          <p:nvPicPr>
            <p:cNvPr id="35845" name="Picture 5" descr="C:\Users\mrhi\Downloads\웹 캡처_26-6-2023_152510_designup.tistory.com.jpe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00760" y="1571612"/>
              <a:ext cx="1743075" cy="3209925"/>
            </a:xfrm>
            <a:prstGeom prst="rect">
              <a:avLst/>
            </a:prstGeom>
            <a:noFill/>
          </p:spPr>
        </p:pic>
        <p:pic>
          <p:nvPicPr>
            <p:cNvPr id="35843" name="Picture 3" descr="C:\Users\mrhi\Downloads\웹 캡처_26-6-2023_151546_www.inflearn.com.jpe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68413" y="2030720"/>
              <a:ext cx="1322511" cy="2326974"/>
            </a:xfrm>
            <a:prstGeom prst="rect">
              <a:avLst/>
            </a:prstGeom>
            <a:noFill/>
          </p:spPr>
        </p:pic>
      </p:grpSp>
      <p:grpSp>
        <p:nvGrpSpPr>
          <p:cNvPr id="9" name="그룹 8"/>
          <p:cNvGrpSpPr/>
          <p:nvPr/>
        </p:nvGrpSpPr>
        <p:grpSpPr>
          <a:xfrm>
            <a:off x="1118645" y="2028811"/>
            <a:ext cx="3881983" cy="3252792"/>
            <a:chOff x="447107" y="1714488"/>
            <a:chExt cx="3881983" cy="3252792"/>
          </a:xfrm>
        </p:grpSpPr>
        <p:pic>
          <p:nvPicPr>
            <p:cNvPr id="35846" name="Picture 6" descr="C:\Users\mrhi\Downloads\웹 캡처_26-6-2023_152455_designup.tistory.com.jpe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7107" y="1714488"/>
              <a:ext cx="3881983" cy="3252792"/>
            </a:xfrm>
            <a:prstGeom prst="rect">
              <a:avLst/>
            </a:prstGeom>
            <a:noFill/>
          </p:spPr>
        </p:pic>
        <p:pic>
          <p:nvPicPr>
            <p:cNvPr id="35844" name="Picture 4" descr="C:\Users\mrhi\Downloads\웹 캡처_26-6-2023_151450_www.inflearn.com.jpe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52165" y="1913657"/>
              <a:ext cx="3472440" cy="2015409"/>
            </a:xfrm>
            <a:prstGeom prst="rect">
              <a:avLst/>
            </a:prstGeom>
            <a:noFill/>
          </p:spPr>
        </p:pic>
      </p:grpSp>
      <p:sp>
        <p:nvSpPr>
          <p:cNvPr id="11" name="TextBox 10"/>
          <p:cNvSpPr txBox="1"/>
          <p:nvPr/>
        </p:nvSpPr>
        <p:spPr>
          <a:xfrm>
            <a:off x="2281221" y="5429264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 DESKTOP ]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15074" y="5429264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 MOBILE ]</a:t>
            </a:r>
            <a:endParaRPr lang="ko-KR" alt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286644" y="110945"/>
            <a:ext cx="1785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Part2. </a:t>
            </a:r>
            <a:r>
              <a:rPr lang="ko-KR" altLang="en-US" sz="1050" b="1" dirty="0" smtClean="0">
                <a:latin typeface="+mj-lt"/>
              </a:rPr>
              <a:t>자바 웹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571612"/>
            <a:ext cx="8229600" cy="29523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PART 1. </a:t>
            </a:r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앱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개발 기술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(3.5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개월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>
              <a:buNone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graphicFrame>
        <p:nvGraphicFramePr>
          <p:cNvPr id="5" name="다이어그램 4"/>
          <p:cNvGraphicFramePr/>
          <p:nvPr/>
        </p:nvGraphicFramePr>
        <p:xfrm>
          <a:off x="683568" y="2214554"/>
          <a:ext cx="7776864" cy="35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제목 1"/>
          <p:cNvSpPr txBox="1">
            <a:spLocks/>
          </p:cNvSpPr>
          <p:nvPr/>
        </p:nvSpPr>
        <p:spPr>
          <a:xfrm>
            <a:off x="428596" y="2857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자바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안드로이드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앱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&amp;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웹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프로그래밍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학습 일정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/>
            </a:r>
            <a:b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</a:b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집체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교육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571612"/>
            <a:ext cx="8229600" cy="2952328"/>
          </a:xfrm>
        </p:spPr>
        <p:txBody>
          <a:bodyPr>
            <a:normAutofit/>
          </a:bodyPr>
          <a:lstStyle/>
          <a:p>
            <a:pPr lvl="0">
              <a:buNone/>
              <a:defRPr/>
            </a:pP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PART 2.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자바 웹 개발 기술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(2.5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개월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28596" y="2857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자바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안드로이드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앱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&amp;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웹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프로그래밍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학습 일정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/>
            </a:r>
            <a:b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</a:b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집체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교육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graphicFrame>
        <p:nvGraphicFramePr>
          <p:cNvPr id="8" name="다이어그램 7"/>
          <p:cNvGraphicFramePr/>
          <p:nvPr/>
        </p:nvGraphicFramePr>
        <p:xfrm>
          <a:off x="683568" y="2214554"/>
          <a:ext cx="7776864" cy="35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자바 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앱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&amp;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웹 프로그래밍 학습 일정 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[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온라인 학습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]</a:t>
            </a:r>
            <a:endParaRPr lang="ko-KR" altLang="en-US" sz="20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71472" y="1556792"/>
            <a:ext cx="7929618" cy="443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PART 3.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원격 보조 학습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콘텐츠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매주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월요일 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8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교시 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– 112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시간 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[14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주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]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 )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7158" y="1956231"/>
          <a:ext cx="8501121" cy="3713953"/>
        </p:xfrm>
        <a:graphic>
          <a:graphicData uri="http://schemas.openxmlformats.org/drawingml/2006/table">
            <a:tbl>
              <a:tblPr/>
              <a:tblGrid>
                <a:gridCol w="898954"/>
                <a:gridCol w="1958566"/>
                <a:gridCol w="3616761"/>
                <a:gridCol w="498318"/>
                <a:gridCol w="1528522"/>
              </a:tblGrid>
              <a:tr h="4549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구분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교과목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콘텐츠명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)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세부내용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훈련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시간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학습방법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61035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 smtClean="0">
                          <a:solidFill>
                            <a:srgbClr val="000000"/>
                          </a:solidFill>
                        </a:rPr>
                        <a:t>집체교육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 심화 원격보조</a:t>
                      </a:r>
                      <a:endParaRPr lang="en-US" altLang="ko-KR" sz="800" b="1" kern="0" spc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[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이론 및 심화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[NCS 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직업기초능력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] 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자기개발능력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직무능력표준 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NCS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직업기초 소양교육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 smtClean="0">
                          <a:solidFill>
                            <a:srgbClr val="000000"/>
                          </a:solidFill>
                        </a:rPr>
                        <a:t>집체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 교육에서 학습한 기술 복습 및 심화학습 하기</a:t>
                      </a:r>
                      <a:endParaRPr lang="en-US" altLang="ko-KR" sz="800" b="1" kern="0" spc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학습한 기술의 이론적인 지식을 보조학습하기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응용 애플리케이션 개발을 위한 자바 프로그래밍</a:t>
                      </a:r>
                      <a:endParaRPr lang="en-US" altLang="ko-KR" sz="800" b="1" kern="0" spc="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 smtClean="0">
                          <a:solidFill>
                            <a:srgbClr val="000000"/>
                          </a:solidFill>
                        </a:rPr>
                        <a:t>앱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&amp; 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웹 개발을 위한 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Java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언어 문법 및 객체지향 프로그래밍 소개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 smtClean="0">
                          <a:solidFill>
                            <a:srgbClr val="000000"/>
                          </a:solidFill>
                        </a:rPr>
                        <a:t>12</a:t>
                      </a:r>
                      <a:endParaRPr 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16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 smtClean="0">
                          <a:solidFill>
                            <a:srgbClr val="000000"/>
                          </a:solidFill>
                        </a:rPr>
                        <a:t>웹앱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 개발을 위한 </a:t>
                      </a:r>
                      <a:r>
                        <a:rPr lang="en-US" altLang="ko-KR" sz="800" b="1" kern="0" spc="0" dirty="0" err="1" smtClean="0">
                          <a:solidFill>
                            <a:srgbClr val="000000"/>
                          </a:solidFill>
                        </a:rPr>
                        <a:t>Javascript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기초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웹 동적 프로그래밍 언어인 </a:t>
                      </a:r>
                      <a:r>
                        <a:rPr lang="en-US" altLang="ko-KR" sz="800" b="1" kern="0" spc="0" baseline="0" dirty="0" err="1" smtClean="0">
                          <a:solidFill>
                            <a:srgbClr val="000000"/>
                          </a:solidFill>
                        </a:rPr>
                        <a:t>Javascript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언어 문법 소개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231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 smtClean="0">
                          <a:solidFill>
                            <a:srgbClr val="000000"/>
                          </a:solidFill>
                        </a:rPr>
                        <a:t>웹앱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개발을 위한 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JSP &amp; </a:t>
                      </a:r>
                      <a:r>
                        <a:rPr lang="en-US" altLang="ko-KR" sz="800" b="1" kern="0" spc="0" baseline="0" dirty="0" err="1" smtClean="0">
                          <a:solidFill>
                            <a:srgbClr val="000000"/>
                          </a:solidFill>
                        </a:rPr>
                        <a:t>Servlet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활용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웹 </a:t>
                      </a:r>
                      <a:r>
                        <a:rPr lang="ko-KR" altLang="en-US" sz="800" b="1" kern="0" spc="0" dirty="0" err="1" smtClean="0">
                          <a:solidFill>
                            <a:srgbClr val="000000"/>
                          </a:solidFill>
                        </a:rPr>
                        <a:t>백엔드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 프로그래밍을 위한 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JSP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언어와 </a:t>
                      </a:r>
                      <a:r>
                        <a:rPr lang="ko-KR" altLang="en-US" sz="800" b="1" kern="0" spc="0" dirty="0" err="1" smtClean="0">
                          <a:solidFill>
                            <a:srgbClr val="000000"/>
                          </a:solidFill>
                        </a:rPr>
                        <a:t>서블릿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 코딩 기법 소개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 smtClean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데이터베이스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Database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운용을 위한 개념 소개 및 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SQL 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소개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 smtClean="0">
                          <a:solidFill>
                            <a:srgbClr val="000000"/>
                          </a:solidFill>
                        </a:rPr>
                        <a:t>26</a:t>
                      </a:r>
                      <a:endParaRPr 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초보자를 위한 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Oracle SQL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 Database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Database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운용을 위한 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Oracle RDBMS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설치 및 </a:t>
                      </a:r>
                      <a:r>
                        <a:rPr lang="en-US" altLang="ko-KR" sz="800" b="1" kern="0" spc="0" baseline="0" dirty="0" smtClean="0">
                          <a:solidFill>
                            <a:srgbClr val="000000"/>
                          </a:solidFill>
                        </a:rPr>
                        <a:t>CRUD 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소개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 smtClean="0">
                          <a:solidFill>
                            <a:srgbClr val="000000"/>
                          </a:solidFill>
                        </a:rPr>
                        <a:t>빅데이터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 전문가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공공데이터 활용을 위한 </a:t>
                      </a:r>
                      <a:r>
                        <a:rPr lang="ko-KR" altLang="en-US" sz="800" b="1" kern="0" spc="0" dirty="0" err="1" smtClean="0">
                          <a:solidFill>
                            <a:srgbClr val="000000"/>
                          </a:solidFill>
                        </a:rPr>
                        <a:t>빅데이터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 기술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</a:rPr>
                        <a:t> 소개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55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차 산업혁명 시대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인공지능 윤리에 대해 논하다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개발자로서 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</a:rPr>
                        <a:t>차 산업시대에 대응하기 위한 기술 소양교육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40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총 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  <a:ea typeface="함초롬바탕"/>
                        </a:rPr>
                        <a:t>온라인 훈련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시간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 smtClean="0">
                          <a:solidFill>
                            <a:srgbClr val="000000"/>
                          </a:solidFill>
                        </a:rPr>
                        <a:t>112</a:t>
                      </a:r>
                      <a:endParaRPr 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090" marR="59090" marT="16337" marB="1633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929058" y="6143644"/>
            <a:ext cx="4500594" cy="443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교육원 </a:t>
            </a:r>
            <a:r>
              <a:rPr lang="ko-KR" altLang="en-US" sz="1600" b="1" dirty="0" err="1" smtClean="0"/>
              <a:t>휴넷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LMS - </a:t>
            </a:r>
            <a:r>
              <a:rPr lang="en-US" altLang="ko-KR" sz="1600" b="1" dirty="0" smtClean="0">
                <a:hlinkClick r:id="rId2"/>
              </a:rPr>
              <a:t>https://mrhi.hunet.co.kr/</a:t>
            </a:r>
            <a:r>
              <a:rPr lang="en-US" altLang="ko-KR" sz="1600" b="1" dirty="0" smtClean="0"/>
              <a:t> </a:t>
            </a:r>
            <a:endParaRPr kumimoji="0" lang="ko-KR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 활용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이미지분류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지도학습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]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123" name="Picture 3" descr="D:\수업자료\WebJSP\문서\ML 앱웹과정\gan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8039100" cy="3914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 활용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이미지분류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800" b="1" dirty="0" err="1" smtClean="0">
                <a:latin typeface="HY견고딕" pitchFamily="18" charset="-127"/>
                <a:ea typeface="HY견고딕" pitchFamily="18" charset="-127"/>
              </a:rPr>
              <a:t>비지도학습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]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146" name="Picture 2" descr="D:\수업자료\WebJSP\문서\ML 앱웹과정\3비지도학습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28736"/>
            <a:ext cx="8174053" cy="4597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 활용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이미지분류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지도학습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]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195" name="Picture 3" descr="D:\수업자료\WebJSP\문서\ML 앱웹과정\그림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46259"/>
            <a:ext cx="8445747" cy="41830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 활용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이미지분류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800" b="1" dirty="0" err="1" smtClean="0">
                <a:latin typeface="HY견고딕" pitchFamily="18" charset="-127"/>
                <a:ea typeface="HY견고딕" pitchFamily="18" charset="-127"/>
              </a:rPr>
              <a:t>비지도학습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]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218" name="Picture 2" descr="D:\수업자료\WebJSP\문서\ML 앱웹과정\그림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577" y="1714488"/>
            <a:ext cx="8500265" cy="42757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rhi\Downloads\머신러닝과 딥러닝차이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4278"/>
            <a:ext cx="7079712" cy="68437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6838</TotalTime>
  <Words>1543</Words>
  <Application>Microsoft Office PowerPoint</Application>
  <PresentationFormat>화면 슬라이드 쇼(4:3)</PresentationFormat>
  <Paragraphs>320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슬라이드 1</vt:lpstr>
      <vt:lpstr>슬라이드 2</vt:lpstr>
      <vt:lpstr>기술에 따른 구현기술 차이</vt:lpstr>
      <vt:lpstr>이미지 분류</vt:lpstr>
      <vt:lpstr>머신러닝 활용 – 이미지분류 [지도학습]</vt:lpstr>
      <vt:lpstr>머신러닝 활용 – 이미지분류 [비지도학습]</vt:lpstr>
      <vt:lpstr>머신러닝 활용 – 이미지분류 [지도학습]</vt:lpstr>
      <vt:lpstr>머신러닝 활용 – 이미지분류 [비지도학습]</vt:lpstr>
      <vt:lpstr>슬라이드 9</vt:lpstr>
      <vt:lpstr>다음 중 강아지는?</vt:lpstr>
      <vt:lpstr>전통적인 프로그래밍  vs  머신러닝</vt:lpstr>
      <vt:lpstr>슬라이드 12</vt:lpstr>
      <vt:lpstr>슬라이드 13</vt:lpstr>
      <vt:lpstr>슬라이드 14</vt:lpstr>
      <vt:lpstr>머신러닝 API 모델</vt:lpstr>
      <vt:lpstr>국내 머신러닝 API</vt:lpstr>
      <vt:lpstr>슬라이드 17</vt:lpstr>
      <vt:lpstr>ML TECH   +  AOS APP &amp; WEB</vt:lpstr>
      <vt:lpstr>Language &amp; Stack</vt:lpstr>
      <vt:lpstr>슬라이드 20</vt:lpstr>
      <vt:lpstr>슬라이드 21</vt:lpstr>
      <vt:lpstr>앱이란?</vt:lpstr>
      <vt:lpstr>앱이란?</vt:lpstr>
      <vt:lpstr>모바일 앱 제작?</vt:lpstr>
      <vt:lpstr>모바일 앱 제작?</vt:lpstr>
      <vt:lpstr>모바일 앱 제작?</vt:lpstr>
      <vt:lpstr>모바일 앱 제작?</vt:lpstr>
      <vt:lpstr>모바일 앱 기획하기</vt:lpstr>
      <vt:lpstr>모바일 앱 기획하기</vt:lpstr>
      <vt:lpstr>모바일 앱 기획하기</vt:lpstr>
      <vt:lpstr>모바일 앱 기획하기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웹 페이지 화면 UI</vt:lpstr>
      <vt:lpstr>웹 페이지 화면 UI</vt:lpstr>
      <vt:lpstr>웹 서비스 개발 단계</vt:lpstr>
      <vt:lpstr>웹 프로젝트 예시 [오늘의 집]</vt:lpstr>
      <vt:lpstr>슬라이드 42</vt:lpstr>
      <vt:lpstr>슬라이드 43</vt:lpstr>
      <vt:lpstr>자바 안드로이드 앱 &amp; 웹 프로그래밍 학습 일정   [ 온라인 학습 ]</vt:lpstr>
    </vt:vector>
  </TitlesOfParts>
  <Company>MyCompany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Customer</dc:creator>
  <cp:lastModifiedBy>Customer</cp:lastModifiedBy>
  <cp:revision>376</cp:revision>
  <dcterms:created xsi:type="dcterms:W3CDTF">2017-02-16T01:34:40Z</dcterms:created>
  <dcterms:modified xsi:type="dcterms:W3CDTF">2023-12-08T08:09:38Z</dcterms:modified>
</cp:coreProperties>
</file>